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3.png" ContentType="image/png"/>
  <Override PartName="/ppt/media/image12.png" ContentType="image/png"/>
  <Override PartName="/ppt/media/image11.png" ContentType="image/png"/>
  <Override PartName="/ppt/media/image10.png" ContentType="image/png"/>
  <Override PartName="/ppt/media/image9.png" ContentType="image/png"/>
  <Override PartName="/ppt/media/image8.png" ContentType="image/png"/>
  <Override PartName="/ppt/media/image7.png" ContentType="image/png"/>
  <Override PartName="/ppt/media/image2.jpeg" ContentType="image/jpeg"/>
  <Override PartName="/ppt/media/image1.png" ContentType="image/png"/>
  <Override PartName="/ppt/media/image4.png" ContentType="image/png"/>
  <Override PartName="/ppt/media/image3.png" ContentType="image/png"/>
  <Override PartName="/ppt/media/image5.jpeg" ContentType="image/jpeg"/>
  <Override PartName="/ppt/media/image6.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35" name="PlaceHolder 2"/>
          <p:cNvSpPr>
            <a:spLocks noGrp="1"/>
          </p:cNvSpPr>
          <p:nvPr>
            <p:ph type="body"/>
          </p:nvPr>
        </p:nvSpPr>
        <p:spPr>
          <a:xfrm>
            <a:off x="83808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6" name="PlaceHolder 3"/>
          <p:cNvSpPr>
            <a:spLocks noGrp="1"/>
          </p:cNvSpPr>
          <p:nvPr>
            <p:ph type="body"/>
          </p:nvPr>
        </p:nvSpPr>
        <p:spPr>
          <a:xfrm>
            <a:off x="439344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7" name="PlaceHolder 4"/>
          <p:cNvSpPr>
            <a:spLocks noGrp="1"/>
          </p:cNvSpPr>
          <p:nvPr>
            <p:ph type="body"/>
          </p:nvPr>
        </p:nvSpPr>
        <p:spPr>
          <a:xfrm>
            <a:off x="794916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8" name="PlaceHolder 5"/>
          <p:cNvSpPr>
            <a:spLocks noGrp="1"/>
          </p:cNvSpPr>
          <p:nvPr>
            <p:ph type="body"/>
          </p:nvPr>
        </p:nvSpPr>
        <p:spPr>
          <a:xfrm>
            <a:off x="83808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39" name="PlaceHolder 6"/>
          <p:cNvSpPr>
            <a:spLocks noGrp="1"/>
          </p:cNvSpPr>
          <p:nvPr>
            <p:ph type="body"/>
          </p:nvPr>
        </p:nvSpPr>
        <p:spPr>
          <a:xfrm>
            <a:off x="439344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40" name="PlaceHolder 7"/>
          <p:cNvSpPr>
            <a:spLocks noGrp="1"/>
          </p:cNvSpPr>
          <p:nvPr>
            <p:ph type="body"/>
          </p:nvPr>
        </p:nvSpPr>
        <p:spPr>
          <a:xfrm>
            <a:off x="794916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49" name="PlaceHolder 2"/>
          <p:cNvSpPr>
            <a:spLocks noGrp="1"/>
          </p:cNvSpPr>
          <p:nvPr>
            <p:ph type="body"/>
          </p:nvPr>
        </p:nvSpPr>
        <p:spPr>
          <a:xfrm>
            <a:off x="838080" y="1825560"/>
            <a:ext cx="10515240" cy="435096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51" name="PlaceHolder 2"/>
          <p:cNvSpPr>
            <a:spLocks noGrp="1"/>
          </p:cNvSpPr>
          <p:nvPr>
            <p:ph type="body"/>
          </p:nvPr>
        </p:nvSpPr>
        <p:spPr>
          <a:xfrm>
            <a:off x="83808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52" name="PlaceHolder 3"/>
          <p:cNvSpPr>
            <a:spLocks noGrp="1"/>
          </p:cNvSpPr>
          <p:nvPr>
            <p:ph type="body"/>
          </p:nvPr>
        </p:nvSpPr>
        <p:spPr>
          <a:xfrm>
            <a:off x="622620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56"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57" name="PlaceHolder 3"/>
          <p:cNvSpPr>
            <a:spLocks noGrp="1"/>
          </p:cNvSpPr>
          <p:nvPr>
            <p:ph type="body"/>
          </p:nvPr>
        </p:nvSpPr>
        <p:spPr>
          <a:xfrm>
            <a:off x="622620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58" name="PlaceHolder 4"/>
          <p:cNvSpPr>
            <a:spLocks noGrp="1"/>
          </p:cNvSpPr>
          <p:nvPr>
            <p:ph type="body"/>
          </p:nvPr>
        </p:nvSpPr>
        <p:spPr>
          <a:xfrm>
            <a:off x="83808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60" name="PlaceHolder 2"/>
          <p:cNvSpPr>
            <a:spLocks noGrp="1"/>
          </p:cNvSpPr>
          <p:nvPr>
            <p:ph type="body"/>
          </p:nvPr>
        </p:nvSpPr>
        <p:spPr>
          <a:xfrm>
            <a:off x="83808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61"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62" name="PlaceHolder 4"/>
          <p:cNvSpPr>
            <a:spLocks noGrp="1"/>
          </p:cNvSpPr>
          <p:nvPr>
            <p:ph type="body"/>
          </p:nvPr>
        </p:nvSpPr>
        <p:spPr>
          <a:xfrm>
            <a:off x="622620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64"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65"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66" name="PlaceHolder 4"/>
          <p:cNvSpPr>
            <a:spLocks noGrp="1"/>
          </p:cNvSpPr>
          <p:nvPr>
            <p:ph type="body"/>
          </p:nvPr>
        </p:nvSpPr>
        <p:spPr>
          <a:xfrm>
            <a:off x="838080" y="409824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68" name="PlaceHolder 2"/>
          <p:cNvSpPr>
            <a:spLocks noGrp="1"/>
          </p:cNvSpPr>
          <p:nvPr>
            <p:ph type="body"/>
          </p:nvPr>
        </p:nvSpPr>
        <p:spPr>
          <a:xfrm>
            <a:off x="838080" y="182556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69" name="PlaceHolder 3"/>
          <p:cNvSpPr>
            <a:spLocks noGrp="1"/>
          </p:cNvSpPr>
          <p:nvPr>
            <p:ph type="body"/>
          </p:nvPr>
        </p:nvSpPr>
        <p:spPr>
          <a:xfrm>
            <a:off x="838080" y="409824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71"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2"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3" name="PlaceHolder 4"/>
          <p:cNvSpPr>
            <a:spLocks noGrp="1"/>
          </p:cNvSpPr>
          <p:nvPr>
            <p:ph type="body"/>
          </p:nvPr>
        </p:nvSpPr>
        <p:spPr>
          <a:xfrm>
            <a:off x="83808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4" name="PlaceHolder 5"/>
          <p:cNvSpPr>
            <a:spLocks noGrp="1"/>
          </p:cNvSpPr>
          <p:nvPr>
            <p:ph type="body"/>
          </p:nvPr>
        </p:nvSpPr>
        <p:spPr>
          <a:xfrm>
            <a:off x="622620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76" name="PlaceHolder 2"/>
          <p:cNvSpPr>
            <a:spLocks noGrp="1"/>
          </p:cNvSpPr>
          <p:nvPr>
            <p:ph type="body"/>
          </p:nvPr>
        </p:nvSpPr>
        <p:spPr>
          <a:xfrm>
            <a:off x="83808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7" name="PlaceHolder 3"/>
          <p:cNvSpPr>
            <a:spLocks noGrp="1"/>
          </p:cNvSpPr>
          <p:nvPr>
            <p:ph type="body"/>
          </p:nvPr>
        </p:nvSpPr>
        <p:spPr>
          <a:xfrm>
            <a:off x="439344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8" name="PlaceHolder 4"/>
          <p:cNvSpPr>
            <a:spLocks noGrp="1"/>
          </p:cNvSpPr>
          <p:nvPr>
            <p:ph type="body"/>
          </p:nvPr>
        </p:nvSpPr>
        <p:spPr>
          <a:xfrm>
            <a:off x="7949160" y="182556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79" name="PlaceHolder 5"/>
          <p:cNvSpPr>
            <a:spLocks noGrp="1"/>
          </p:cNvSpPr>
          <p:nvPr>
            <p:ph type="body"/>
          </p:nvPr>
        </p:nvSpPr>
        <p:spPr>
          <a:xfrm>
            <a:off x="83808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80" name="PlaceHolder 6"/>
          <p:cNvSpPr>
            <a:spLocks noGrp="1"/>
          </p:cNvSpPr>
          <p:nvPr>
            <p:ph type="body"/>
          </p:nvPr>
        </p:nvSpPr>
        <p:spPr>
          <a:xfrm>
            <a:off x="439344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81" name="PlaceHolder 7"/>
          <p:cNvSpPr>
            <a:spLocks noGrp="1"/>
          </p:cNvSpPr>
          <p:nvPr>
            <p:ph type="body"/>
          </p:nvPr>
        </p:nvSpPr>
        <p:spPr>
          <a:xfrm>
            <a:off x="7949160" y="4098240"/>
            <a:ext cx="338580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16" name="PlaceHolder 3"/>
          <p:cNvSpPr>
            <a:spLocks noGrp="1"/>
          </p:cNvSpPr>
          <p:nvPr>
            <p:ph type="body"/>
          </p:nvPr>
        </p:nvSpPr>
        <p:spPr>
          <a:xfrm>
            <a:off x="622620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17" name="PlaceHolder 4"/>
          <p:cNvSpPr>
            <a:spLocks noGrp="1"/>
          </p:cNvSpPr>
          <p:nvPr>
            <p:ph type="body"/>
          </p:nvPr>
        </p:nvSpPr>
        <p:spPr>
          <a:xfrm>
            <a:off x="83808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rIns="0" tIns="0" bIns="0">
            <a:normAutofit/>
          </a:bodyPr>
          <a:p>
            <a:endParaRPr b="0" lang="es-ES" sz="2800" spc="-1" strike="noStrike">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rIns="0" tIns="0" bIns="0" anchor="ctr"/>
          <a:p>
            <a:endParaRPr b="0" lang="es-ES" sz="1800" spc="-1" strike="noStrike">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rIns="0" tIns="0" bIns="0">
            <a:normAutofit/>
          </a:bodyPr>
          <a:p>
            <a:endParaRPr b="0" lang="es-ES" sz="2800" spc="-1" strike="noStrike">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p>
            <a:pPr algn="ctr">
              <a:lnSpc>
                <a:spcPct val="90000"/>
              </a:lnSpc>
            </a:pPr>
            <a:r>
              <a:rPr b="0" lang="es-ES" sz="6000" spc="-1" strike="noStrike">
                <a:solidFill>
                  <a:srgbClr val="000000"/>
                </a:solidFill>
                <a:latin typeface="Calibri Light"/>
              </a:rPr>
              <a:t>Haga clic para modificar el estilo de título del patrón</a:t>
            </a:r>
            <a:endParaRPr b="0" lang="es-ES"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p>
            <a:pPr>
              <a:lnSpc>
                <a:spcPct val="100000"/>
              </a:lnSpc>
            </a:pPr>
            <a:fld id="{19CB6F0B-9962-4188-9211-2BF09D5E1B2B}" type="datetime">
              <a:rPr b="0" lang="en-US" sz="1200" spc="-1" strike="noStrike">
                <a:solidFill>
                  <a:srgbClr val="8b8b8b"/>
                </a:solidFill>
                <a:latin typeface="Calibri"/>
              </a:rPr>
              <a:t>1/2/22</a:t>
            </a:fld>
            <a:endParaRPr b="0" lang="en-US"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p>
            <a:endParaRPr b="0" lang="en-US"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p>
            <a:pPr algn="r">
              <a:lnSpc>
                <a:spcPct val="100000"/>
              </a:lnSpc>
            </a:pPr>
            <a:fld id="{B7163983-6EB0-4CD6-9B03-8730EBE61AEA}" type="slidenum">
              <a:rPr b="0" lang="en-US" sz="1200" spc="-1" strike="noStrike">
                <a:solidFill>
                  <a:srgbClr val="8b8b8b"/>
                </a:solidFill>
                <a:latin typeface="Calibri"/>
              </a:rPr>
              <a:t>&lt;number&gt;</a:t>
            </a:fld>
            <a:endParaRPr b="0" lang="en-US"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Click to edit the outline text format</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Second Outline Level</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Third Outline Level</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Fourth Outline Level</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Fifth Outline Level</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Sixth Outline Level</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Seventh Outline Level</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p:spPr>
        <p:txBody>
          <a:bodyPr anchor="ctr"/>
          <a:p>
            <a:pPr>
              <a:lnSpc>
                <a:spcPct val="90000"/>
              </a:lnSpc>
            </a:pPr>
            <a:r>
              <a:rPr b="0" lang="es-ES" sz="4400" spc="-1" strike="noStrike">
                <a:solidFill>
                  <a:srgbClr val="000000"/>
                </a:solidFill>
                <a:latin typeface="Calibri Light"/>
              </a:rPr>
              <a:t>Haga clic para modificar el estilo de título del patrón</a:t>
            </a:r>
            <a:endParaRPr b="0" lang="es-ES" sz="4400" spc="-1" strike="noStrike">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p:spPr>
        <p:txBody>
          <a:bodyPr/>
          <a:p>
            <a:pPr marL="228600" indent="-228240">
              <a:lnSpc>
                <a:spcPct val="90000"/>
              </a:lnSpc>
              <a:spcBef>
                <a:spcPts val="1001"/>
              </a:spcBef>
              <a:buClr>
                <a:srgbClr val="000000"/>
              </a:buClr>
              <a:buFont typeface="Arial"/>
              <a:buChar char="•"/>
            </a:pPr>
            <a:r>
              <a:rPr b="0" lang="es-ES" sz="2800" spc="-1" strike="noStrike">
                <a:solidFill>
                  <a:srgbClr val="000000"/>
                </a:solidFill>
                <a:latin typeface="Calibri"/>
              </a:rPr>
              <a:t>Haga clic para modificar los estilos de texto del patrón</a:t>
            </a:r>
            <a:endParaRPr b="0" lang="es-ES"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es-ES" sz="2400" spc="-1" strike="noStrike">
                <a:solidFill>
                  <a:srgbClr val="000000"/>
                </a:solidFill>
                <a:latin typeface="Calibri"/>
              </a:rPr>
              <a:t>Segundo nivel</a:t>
            </a:r>
            <a:endParaRPr b="0" lang="es-ES"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Tercer nivel</a:t>
            </a:r>
            <a:endParaRPr b="0" lang="es-ES"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es-ES" sz="1800" spc="-1" strike="noStrike">
                <a:solidFill>
                  <a:srgbClr val="000000"/>
                </a:solidFill>
                <a:latin typeface="Calibri"/>
              </a:rPr>
              <a:t>Cuarto nivel</a:t>
            </a:r>
            <a:endParaRPr b="0" lang="es-ES"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es-ES" sz="1800" spc="-1" strike="noStrike">
                <a:solidFill>
                  <a:srgbClr val="000000"/>
                </a:solidFill>
                <a:latin typeface="Calibri"/>
              </a:rPr>
              <a:t>Quinto nivel</a:t>
            </a:r>
            <a:endParaRPr b="0" lang="es-ES" sz="1800" spc="-1" strike="noStrike">
              <a:solidFill>
                <a:srgbClr val="000000"/>
              </a:solidFill>
              <a:latin typeface="Calibri"/>
            </a:endParaRPr>
          </a:p>
        </p:txBody>
      </p:sp>
      <p:sp>
        <p:nvSpPr>
          <p:cNvPr id="43" name="PlaceHolder 3"/>
          <p:cNvSpPr>
            <a:spLocks noGrp="1"/>
          </p:cNvSpPr>
          <p:nvPr>
            <p:ph type="dt"/>
          </p:nvPr>
        </p:nvSpPr>
        <p:spPr>
          <a:xfrm>
            <a:off x="838080" y="6356520"/>
            <a:ext cx="2742840" cy="364680"/>
          </a:xfrm>
          <a:prstGeom prst="rect">
            <a:avLst/>
          </a:prstGeom>
        </p:spPr>
        <p:txBody>
          <a:bodyPr anchor="ctr"/>
          <a:p>
            <a:pPr>
              <a:lnSpc>
                <a:spcPct val="100000"/>
              </a:lnSpc>
            </a:pPr>
            <a:fld id="{95FC0C0E-DFE3-442D-B9FE-94BE46999898}" type="datetime">
              <a:rPr b="0" lang="en-US" sz="1200" spc="-1" strike="noStrike">
                <a:solidFill>
                  <a:srgbClr val="8b8b8b"/>
                </a:solidFill>
                <a:latin typeface="Calibri"/>
              </a:rPr>
              <a:t>1/2/22</a:t>
            </a:fld>
            <a:endParaRPr b="0" lang="en-US" sz="1200" spc="-1" strike="noStrike">
              <a:latin typeface="Times New Roman"/>
            </a:endParaRPr>
          </a:p>
        </p:txBody>
      </p:sp>
      <p:sp>
        <p:nvSpPr>
          <p:cNvPr id="44" name="PlaceHolder 4"/>
          <p:cNvSpPr>
            <a:spLocks noGrp="1"/>
          </p:cNvSpPr>
          <p:nvPr>
            <p:ph type="ftr"/>
          </p:nvPr>
        </p:nvSpPr>
        <p:spPr>
          <a:xfrm>
            <a:off x="4038480" y="6356520"/>
            <a:ext cx="4114440" cy="364680"/>
          </a:xfrm>
          <a:prstGeom prst="rect">
            <a:avLst/>
          </a:prstGeom>
        </p:spPr>
        <p:txBody>
          <a:bodyPr anchor="ctr"/>
          <a:p>
            <a:endParaRPr b="0" lang="en-US" sz="2400" spc="-1" strike="noStrike">
              <a:latin typeface="Times New Roman"/>
            </a:endParaRPr>
          </a:p>
        </p:txBody>
      </p:sp>
      <p:sp>
        <p:nvSpPr>
          <p:cNvPr id="45" name="PlaceHolder 5"/>
          <p:cNvSpPr>
            <a:spLocks noGrp="1"/>
          </p:cNvSpPr>
          <p:nvPr>
            <p:ph type="sldNum"/>
          </p:nvPr>
        </p:nvSpPr>
        <p:spPr>
          <a:xfrm>
            <a:off x="8610480" y="6356520"/>
            <a:ext cx="2742840" cy="364680"/>
          </a:xfrm>
          <a:prstGeom prst="rect">
            <a:avLst/>
          </a:prstGeom>
        </p:spPr>
        <p:txBody>
          <a:bodyPr anchor="ctr"/>
          <a:p>
            <a:pPr algn="r">
              <a:lnSpc>
                <a:spcPct val="100000"/>
              </a:lnSpc>
            </a:pPr>
            <a:fld id="{84CC9C63-33A0-4223-8B22-B6B43D883E13}" type="slidenum">
              <a:rPr b="0" lang="en-US" sz="1200" spc="-1" strike="noStrike">
                <a:solidFill>
                  <a:srgbClr val="8b8b8b"/>
                </a:solidFill>
                <a:latin typeface="Calibri"/>
              </a:rPr>
              <a:t>1</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hyperlink" Target="https://docs.onepanel.ai/docs/getting-started/quickstart/" TargetMode="External"/><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docs.supervise.ly/getting-started/first-steps" TargetMode="External"/><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hyperlink" Target="https://github.com/openvinotoolkit/cvat" TargetMode="External"/><Relationship Id="rId2" Type="http://schemas.openxmlformats.org/officeDocument/2006/relationships/hyperlink" Target="https://supervise.ly/" TargetMode="External"/><Relationship Id="rId3" Type="http://schemas.openxmlformats.org/officeDocument/2006/relationships/hyperlink" Target="https://hasty.ai/" TargetMode="External"/><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hyperlink" Target="https://cvat.org/auth/login/?next=/tasks" TargetMode="External"/><Relationship Id="rId2" Type="http://schemas.openxmlformats.org/officeDocument/2006/relationships/hyperlink" Target="https://docs.docker.com/get-docker/" TargetMode="External"/><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https://cvat.org/auth/login/?next=/tasks" TargetMode="External"/><Relationship Id="rId2" Type="http://schemas.openxmlformats.org/officeDocument/2006/relationships/hyperlink" Target="https://github.com/openvinotoolkit/cvat" TargetMode="External"/><Relationship Id="rId3" Type="http://schemas.openxmlformats.org/officeDocument/2006/relationships/hyperlink" Target="https://openvinotoolkit.github.io/cvat/docs/administration/basics/installation/" TargetMode="External"/><Relationship Id="rId4" Type="http://schemas.openxmlformats.org/officeDocument/2006/relationships/hyperlink" Target="https://www.docker.com/products/docker-desktop" TargetMode="External"/><Relationship Id="rId5"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CustomShape 1"/>
          <p:cNvSpPr/>
          <p:nvPr/>
        </p:nvSpPr>
        <p:spPr>
          <a:xfrm>
            <a:off x="0" y="0"/>
            <a:ext cx="1219140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nvGrpSpPr>
          <p:cNvPr id="83" name="Group 2"/>
          <p:cNvGrpSpPr/>
          <p:nvPr/>
        </p:nvGrpSpPr>
        <p:grpSpPr>
          <a:xfrm>
            <a:off x="-329760" y="-59400"/>
            <a:ext cx="12515760" cy="6923520"/>
            <a:chOff x="-329760" y="-59400"/>
            <a:chExt cx="12515760" cy="6923520"/>
          </a:xfrm>
        </p:grpSpPr>
        <p:sp>
          <p:nvSpPr>
            <p:cNvPr id="84" name="CustomShape 3"/>
            <p:cNvSpPr/>
            <p:nvPr/>
          </p:nvSpPr>
          <p:spPr>
            <a:xfrm>
              <a:off x="-329760" y="1290960"/>
              <a:ext cx="9702360" cy="5573160"/>
            </a:xfrm>
            <a:custGeom>
              <a:avLst/>
              <a:gdLst/>
              <a:ahLst/>
              <a:rect l="l" t="t"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360">
              <a:solidFill>
                <a:schemeClr val="tx1">
                  <a:alpha val="20000"/>
                </a:schemeClr>
              </a:solidFill>
              <a:miter/>
            </a:ln>
          </p:spPr>
          <p:style>
            <a:lnRef idx="0"/>
            <a:fillRef idx="0"/>
            <a:effectRef idx="0"/>
            <a:fontRef idx="minor"/>
          </p:style>
        </p:sp>
        <p:sp>
          <p:nvSpPr>
            <p:cNvPr id="85" name="CustomShape 4"/>
            <p:cNvSpPr/>
            <p:nvPr/>
          </p:nvSpPr>
          <p:spPr>
            <a:xfrm>
              <a:off x="670320" y="2010600"/>
              <a:ext cx="7373520" cy="4848480"/>
            </a:xfrm>
            <a:custGeom>
              <a:avLst/>
              <a:gdLst/>
              <a:ahLst/>
              <a:rect l="l" t="t"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360">
              <a:solidFill>
                <a:schemeClr val="tx1">
                  <a:alpha val="20000"/>
                </a:schemeClr>
              </a:solidFill>
              <a:miter/>
            </a:ln>
          </p:spPr>
          <p:style>
            <a:lnRef idx="0"/>
            <a:fillRef idx="0"/>
            <a:effectRef idx="0"/>
            <a:fontRef idx="minor"/>
          </p:style>
        </p:sp>
        <p:sp>
          <p:nvSpPr>
            <p:cNvPr id="86" name="CustomShape 5"/>
            <p:cNvSpPr/>
            <p:nvPr/>
          </p:nvSpPr>
          <p:spPr>
            <a:xfrm>
              <a:off x="251280" y="1780920"/>
              <a:ext cx="8035560" cy="5083200"/>
            </a:xfrm>
            <a:custGeom>
              <a:avLst/>
              <a:gdLst/>
              <a:ahLst/>
              <a:rect l="l" t="t"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360">
              <a:solidFill>
                <a:schemeClr val="tx1">
                  <a:alpha val="20000"/>
                </a:schemeClr>
              </a:solidFill>
              <a:custDash>
                <a:ds d="500000" sp="400000"/>
              </a:custDash>
              <a:miter/>
            </a:ln>
          </p:spPr>
          <p:style>
            <a:lnRef idx="0"/>
            <a:fillRef idx="0"/>
            <a:effectRef idx="0"/>
            <a:fontRef idx="minor"/>
          </p:style>
        </p:sp>
        <p:sp>
          <p:nvSpPr>
            <p:cNvPr id="87" name="CustomShape 6"/>
            <p:cNvSpPr/>
            <p:nvPr/>
          </p:nvSpPr>
          <p:spPr>
            <a:xfrm>
              <a:off x="-1080" y="542520"/>
              <a:ext cx="10334160" cy="6321600"/>
            </a:xfrm>
            <a:custGeom>
              <a:avLst/>
              <a:gdLst/>
              <a:ahLst/>
              <a:rect l="l" t="t"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360">
              <a:solidFill>
                <a:schemeClr val="tx1">
                  <a:alpha val="20000"/>
                </a:schemeClr>
              </a:solidFill>
              <a:miter/>
            </a:ln>
          </p:spPr>
          <p:style>
            <a:lnRef idx="0"/>
            <a:fillRef idx="0"/>
            <a:effectRef idx="0"/>
            <a:fontRef idx="minor"/>
          </p:style>
        </p:sp>
        <p:sp>
          <p:nvSpPr>
            <p:cNvPr id="88" name="CustomShape 7"/>
            <p:cNvSpPr/>
            <p:nvPr/>
          </p:nvSpPr>
          <p:spPr>
            <a:xfrm>
              <a:off x="3600" y="6178680"/>
              <a:ext cx="504360" cy="681120"/>
            </a:xfrm>
            <a:custGeom>
              <a:avLst/>
              <a:gdLst/>
              <a:ahLst/>
              <a:rect l="l" t="t" r="r" b="b"/>
              <a:pathLst>
                <a:path w="106" h="143">
                  <a:moveTo>
                    <a:pt x="0" y="0"/>
                  </a:moveTo>
                  <a:cubicBezTo>
                    <a:pt x="35" y="54"/>
                    <a:pt x="70" y="101"/>
                    <a:pt x="106" y="143"/>
                  </a:cubicBezTo>
                </a:path>
              </a:pathLst>
            </a:custGeom>
            <a:noFill/>
            <a:ln w="4680">
              <a:solidFill>
                <a:schemeClr val="tx1">
                  <a:alpha val="20000"/>
                </a:schemeClr>
              </a:solidFill>
              <a:miter/>
            </a:ln>
          </p:spPr>
          <p:style>
            <a:lnRef idx="0"/>
            <a:fillRef idx="0"/>
            <a:effectRef idx="0"/>
            <a:fontRef idx="minor"/>
          </p:style>
        </p:sp>
        <p:sp>
          <p:nvSpPr>
            <p:cNvPr id="89" name="CustomShape 8"/>
            <p:cNvSpPr/>
            <p:nvPr/>
          </p:nvSpPr>
          <p:spPr>
            <a:xfrm>
              <a:off x="-1080" y="-59400"/>
              <a:ext cx="11091600" cy="6923520"/>
            </a:xfrm>
            <a:custGeom>
              <a:avLst/>
              <a:gdLst/>
              <a:ahLst/>
              <a:rect l="l" t="t"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360">
              <a:solidFill>
                <a:schemeClr val="tx1">
                  <a:alpha val="20000"/>
                </a:schemeClr>
              </a:solidFill>
              <a:miter/>
            </a:ln>
          </p:spPr>
          <p:style>
            <a:lnRef idx="0"/>
            <a:fillRef idx="0"/>
            <a:effectRef idx="0"/>
            <a:fontRef idx="minor"/>
          </p:style>
        </p:sp>
        <p:sp>
          <p:nvSpPr>
            <p:cNvPr id="90" name="CustomShape 9"/>
            <p:cNvSpPr/>
            <p:nvPr/>
          </p:nvSpPr>
          <p:spPr>
            <a:xfrm>
              <a:off x="5426640" y="-1800"/>
              <a:ext cx="5787720" cy="6846840"/>
            </a:xfrm>
            <a:custGeom>
              <a:avLst/>
              <a:gdLst/>
              <a:ahLst/>
              <a:rect l="l" t="t" r="r" b="b"/>
              <a:pathLst>
                <a:path w="1216" h="1436">
                  <a:moveTo>
                    <a:pt x="1094" y="1436"/>
                  </a:moveTo>
                  <a:cubicBezTo>
                    <a:pt x="1216" y="1114"/>
                    <a:pt x="904" y="770"/>
                    <a:pt x="709" y="551"/>
                  </a:cubicBezTo>
                  <a:cubicBezTo>
                    <a:pt x="509" y="327"/>
                    <a:pt x="274" y="127"/>
                    <a:pt x="0" y="0"/>
                  </a:cubicBezTo>
                </a:path>
              </a:pathLst>
            </a:custGeom>
            <a:noFill/>
            <a:ln w="9360">
              <a:solidFill>
                <a:schemeClr val="tx1">
                  <a:alpha val="20000"/>
                </a:schemeClr>
              </a:solidFill>
              <a:miter/>
            </a:ln>
          </p:spPr>
          <p:style>
            <a:lnRef idx="0"/>
            <a:fillRef idx="0"/>
            <a:effectRef idx="0"/>
            <a:fontRef idx="minor"/>
          </p:style>
        </p:sp>
        <p:sp>
          <p:nvSpPr>
            <p:cNvPr id="91" name="CustomShape 10"/>
            <p:cNvSpPr/>
            <p:nvPr/>
          </p:nvSpPr>
          <p:spPr>
            <a:xfrm>
              <a:off x="-1080" y="-1800"/>
              <a:ext cx="1056960" cy="614160"/>
            </a:xfrm>
            <a:custGeom>
              <a:avLst/>
              <a:gdLst/>
              <a:ahLst/>
              <a:rect l="l" t="t" r="r" b="b"/>
              <a:pathLst>
                <a:path w="222" h="129">
                  <a:moveTo>
                    <a:pt x="222" y="0"/>
                  </a:moveTo>
                  <a:cubicBezTo>
                    <a:pt x="152" y="35"/>
                    <a:pt x="76" y="78"/>
                    <a:pt x="0" y="129"/>
                  </a:cubicBezTo>
                </a:path>
              </a:pathLst>
            </a:custGeom>
            <a:noFill/>
            <a:ln w="9360">
              <a:solidFill>
                <a:schemeClr val="tx1">
                  <a:alpha val="20000"/>
                </a:schemeClr>
              </a:solidFill>
              <a:miter/>
            </a:ln>
          </p:spPr>
          <p:style>
            <a:lnRef idx="0"/>
            <a:fillRef idx="0"/>
            <a:effectRef idx="0"/>
            <a:fontRef idx="minor"/>
          </p:style>
        </p:sp>
        <p:sp>
          <p:nvSpPr>
            <p:cNvPr id="92" name="CustomShape 11"/>
            <p:cNvSpPr/>
            <p:nvPr/>
          </p:nvSpPr>
          <p:spPr>
            <a:xfrm>
              <a:off x="5821920" y="-1800"/>
              <a:ext cx="5587560" cy="6865920"/>
            </a:xfrm>
            <a:custGeom>
              <a:avLst/>
              <a:gdLst/>
              <a:ahLst/>
              <a:rect l="l" t="t" r="r" b="b"/>
              <a:pathLst>
                <a:path w="1174" h="1440">
                  <a:moveTo>
                    <a:pt x="1067" y="1440"/>
                  </a:moveTo>
                  <a:cubicBezTo>
                    <a:pt x="1174" y="1124"/>
                    <a:pt x="887" y="797"/>
                    <a:pt x="698" y="577"/>
                  </a:cubicBezTo>
                  <a:cubicBezTo>
                    <a:pt x="500" y="348"/>
                    <a:pt x="270" y="141"/>
                    <a:pt x="0" y="0"/>
                  </a:cubicBezTo>
                </a:path>
              </a:pathLst>
            </a:custGeom>
            <a:noFill/>
            <a:ln w="9360">
              <a:solidFill>
                <a:schemeClr val="tx1">
                  <a:alpha val="20000"/>
                </a:schemeClr>
              </a:solidFill>
              <a:custDash>
                <a:ds d="500000" sp="400000"/>
              </a:custDash>
              <a:miter/>
            </a:ln>
          </p:spPr>
          <p:style>
            <a:lnRef idx="0"/>
            <a:fillRef idx="0"/>
            <a:effectRef idx="0"/>
            <a:fontRef idx="minor"/>
          </p:style>
        </p:sp>
        <p:sp>
          <p:nvSpPr>
            <p:cNvPr id="93" name="CustomShape 12"/>
            <p:cNvSpPr/>
            <p:nvPr/>
          </p:nvSpPr>
          <p:spPr>
            <a:xfrm>
              <a:off x="3600" y="-6840"/>
              <a:ext cx="595080" cy="352440"/>
            </a:xfrm>
            <a:custGeom>
              <a:avLst/>
              <a:gdLst/>
              <a:ahLst/>
              <a:rect l="l" t="t" r="r" b="b"/>
              <a:pathLst>
                <a:path w="125" h="74">
                  <a:moveTo>
                    <a:pt x="125" y="0"/>
                  </a:moveTo>
                  <a:cubicBezTo>
                    <a:pt x="85" y="22"/>
                    <a:pt x="43" y="47"/>
                    <a:pt x="0" y="74"/>
                  </a:cubicBezTo>
                </a:path>
              </a:pathLst>
            </a:custGeom>
            <a:noFill/>
            <a:ln w="9360">
              <a:solidFill>
                <a:schemeClr val="tx1">
                  <a:alpha val="20000"/>
                </a:schemeClr>
              </a:solidFill>
              <a:custDash>
                <a:ds d="500000" sp="400000"/>
              </a:custDash>
              <a:miter/>
            </a:ln>
          </p:spPr>
          <p:style>
            <a:lnRef idx="0"/>
            <a:fillRef idx="0"/>
            <a:effectRef idx="0"/>
            <a:fontRef idx="minor"/>
          </p:style>
        </p:sp>
        <p:sp>
          <p:nvSpPr>
            <p:cNvPr id="94" name="CustomShape 13"/>
            <p:cNvSpPr/>
            <p:nvPr/>
          </p:nvSpPr>
          <p:spPr>
            <a:xfrm>
              <a:off x="6012360" y="-1800"/>
              <a:ext cx="5497200" cy="6865920"/>
            </a:xfrm>
            <a:custGeom>
              <a:avLst/>
              <a:gdLst/>
              <a:ahLst/>
              <a:rect l="l" t="t" r="r" b="b"/>
              <a:pathLst>
                <a:path w="1155" h="1440">
                  <a:moveTo>
                    <a:pt x="1056" y="1440"/>
                  </a:moveTo>
                  <a:cubicBezTo>
                    <a:pt x="1155" y="1123"/>
                    <a:pt x="875" y="801"/>
                    <a:pt x="686" y="580"/>
                  </a:cubicBezTo>
                  <a:cubicBezTo>
                    <a:pt x="491" y="352"/>
                    <a:pt x="264" y="145"/>
                    <a:pt x="0" y="0"/>
                  </a:cubicBezTo>
                </a:path>
              </a:pathLst>
            </a:custGeom>
            <a:noFill/>
            <a:ln w="12600">
              <a:solidFill>
                <a:schemeClr val="tx1">
                  <a:alpha val="20000"/>
                </a:schemeClr>
              </a:solidFill>
              <a:custDash>
                <a:ds d="400000" sp="300000"/>
                <a:ds d="100000" sp="300000"/>
              </a:custDash>
              <a:miter/>
            </a:ln>
          </p:spPr>
          <p:style>
            <a:lnRef idx="0"/>
            <a:fillRef idx="0"/>
            <a:effectRef idx="0"/>
            <a:fontRef idx="minor"/>
          </p:style>
        </p:sp>
        <p:sp>
          <p:nvSpPr>
            <p:cNvPr id="95" name="CustomShape 14"/>
            <p:cNvSpPr/>
            <p:nvPr/>
          </p:nvSpPr>
          <p:spPr>
            <a:xfrm>
              <a:off x="-1080" y="-1800"/>
              <a:ext cx="356760" cy="213480"/>
            </a:xfrm>
            <a:custGeom>
              <a:avLst/>
              <a:gdLst/>
              <a:ahLst/>
              <a:rect l="l" t="t" r="r" b="b"/>
              <a:pathLst>
                <a:path w="75" h="45">
                  <a:moveTo>
                    <a:pt x="75" y="0"/>
                  </a:moveTo>
                  <a:cubicBezTo>
                    <a:pt x="50" y="14"/>
                    <a:pt x="25" y="29"/>
                    <a:pt x="0" y="45"/>
                  </a:cubicBezTo>
                </a:path>
              </a:pathLst>
            </a:custGeom>
            <a:noFill/>
            <a:ln w="12600">
              <a:solidFill>
                <a:schemeClr val="tx1">
                  <a:alpha val="20000"/>
                </a:schemeClr>
              </a:solidFill>
              <a:custDash>
                <a:ds d="400000" sp="300000"/>
                <a:ds d="100000" sp="300000"/>
              </a:custDash>
              <a:miter/>
            </a:ln>
          </p:spPr>
          <p:style>
            <a:lnRef idx="0"/>
            <a:fillRef idx="0"/>
            <a:effectRef idx="0"/>
            <a:fontRef idx="minor"/>
          </p:style>
        </p:sp>
        <p:sp>
          <p:nvSpPr>
            <p:cNvPr id="96" name="CustomShape 15"/>
            <p:cNvSpPr/>
            <p:nvPr/>
          </p:nvSpPr>
          <p:spPr>
            <a:xfrm>
              <a:off x="6210720" y="-6840"/>
              <a:ext cx="5522400" cy="6870600"/>
            </a:xfrm>
            <a:custGeom>
              <a:avLst/>
              <a:gdLst/>
              <a:ahLst/>
              <a:rect l="l" t="t" r="r" b="b"/>
              <a:pathLst>
                <a:path w="1160" h="1441">
                  <a:moveTo>
                    <a:pt x="1053" y="1441"/>
                  </a:moveTo>
                  <a:cubicBezTo>
                    <a:pt x="1160" y="1129"/>
                    <a:pt x="892" y="817"/>
                    <a:pt x="705" y="599"/>
                  </a:cubicBezTo>
                  <a:cubicBezTo>
                    <a:pt x="503" y="365"/>
                    <a:pt x="270" y="152"/>
                    <a:pt x="0" y="0"/>
                  </a:cubicBezTo>
                </a:path>
              </a:pathLst>
            </a:custGeom>
            <a:noFill/>
            <a:ln w="9360">
              <a:solidFill>
                <a:schemeClr val="tx1">
                  <a:alpha val="20000"/>
                </a:schemeClr>
              </a:solidFill>
              <a:miter/>
            </a:ln>
          </p:spPr>
          <p:style>
            <a:lnRef idx="0"/>
            <a:fillRef idx="0"/>
            <a:effectRef idx="0"/>
            <a:fontRef idx="minor"/>
          </p:style>
        </p:sp>
        <p:sp>
          <p:nvSpPr>
            <p:cNvPr id="97" name="CustomShape 16"/>
            <p:cNvSpPr/>
            <p:nvPr/>
          </p:nvSpPr>
          <p:spPr>
            <a:xfrm>
              <a:off x="6463080" y="-1800"/>
              <a:ext cx="5412960" cy="6865920"/>
            </a:xfrm>
            <a:custGeom>
              <a:avLst/>
              <a:gdLst/>
              <a:ahLst/>
              <a:rect l="l" t="t" r="r" b="b"/>
              <a:pathLst>
                <a:path w="1137" h="1440">
                  <a:moveTo>
                    <a:pt x="1040" y="1440"/>
                  </a:moveTo>
                  <a:cubicBezTo>
                    <a:pt x="1137" y="1131"/>
                    <a:pt x="883" y="828"/>
                    <a:pt x="698" y="611"/>
                  </a:cubicBezTo>
                  <a:cubicBezTo>
                    <a:pt x="498" y="375"/>
                    <a:pt x="268" y="159"/>
                    <a:pt x="0" y="0"/>
                  </a:cubicBezTo>
                </a:path>
              </a:pathLst>
            </a:custGeom>
            <a:noFill/>
            <a:ln w="9360">
              <a:solidFill>
                <a:schemeClr val="tx1">
                  <a:alpha val="20000"/>
                </a:schemeClr>
              </a:solidFill>
              <a:miter/>
            </a:ln>
          </p:spPr>
          <p:style>
            <a:lnRef idx="0"/>
            <a:fillRef idx="0"/>
            <a:effectRef idx="0"/>
            <a:fontRef idx="minor"/>
          </p:style>
        </p:sp>
        <p:sp>
          <p:nvSpPr>
            <p:cNvPr id="98" name="CustomShape 17"/>
            <p:cNvSpPr/>
            <p:nvPr/>
          </p:nvSpPr>
          <p:spPr>
            <a:xfrm>
              <a:off x="6877440" y="-1800"/>
              <a:ext cx="5036760" cy="6861240"/>
            </a:xfrm>
            <a:custGeom>
              <a:avLst/>
              <a:gdLst/>
              <a:ahLst/>
              <a:rect l="l" t="t" r="r" b="b"/>
              <a:pathLst>
                <a:path w="1058" h="1439">
                  <a:moveTo>
                    <a:pt x="1011" y="1439"/>
                  </a:moveTo>
                  <a:cubicBezTo>
                    <a:pt x="1058" y="1131"/>
                    <a:pt x="825" y="841"/>
                    <a:pt x="648" y="617"/>
                  </a:cubicBezTo>
                  <a:cubicBezTo>
                    <a:pt x="462" y="383"/>
                    <a:pt x="248" y="168"/>
                    <a:pt x="0" y="0"/>
                  </a:cubicBezTo>
                </a:path>
              </a:pathLst>
            </a:custGeom>
            <a:noFill/>
            <a:ln w="9360">
              <a:solidFill>
                <a:schemeClr val="tx1">
                  <a:alpha val="20000"/>
                </a:schemeClr>
              </a:solidFill>
              <a:miter/>
            </a:ln>
          </p:spPr>
          <p:style>
            <a:lnRef idx="0"/>
            <a:fillRef idx="0"/>
            <a:effectRef idx="0"/>
            <a:fontRef idx="minor"/>
          </p:style>
        </p:sp>
        <p:sp>
          <p:nvSpPr>
            <p:cNvPr id="99" name="CustomShape 18"/>
            <p:cNvSpPr/>
            <p:nvPr/>
          </p:nvSpPr>
          <p:spPr>
            <a:xfrm>
              <a:off x="8768160" y="-1800"/>
              <a:ext cx="3417480" cy="2741760"/>
            </a:xfrm>
            <a:custGeom>
              <a:avLst/>
              <a:gdLst/>
              <a:ahLst/>
              <a:rect l="l" t="t" r="r" b="b"/>
              <a:pathLst>
                <a:path w="718" h="575">
                  <a:moveTo>
                    <a:pt x="718" y="575"/>
                  </a:moveTo>
                  <a:cubicBezTo>
                    <a:pt x="500" y="360"/>
                    <a:pt x="260" y="163"/>
                    <a:pt x="0" y="0"/>
                  </a:cubicBezTo>
                </a:path>
              </a:pathLst>
            </a:custGeom>
            <a:noFill/>
            <a:ln w="9360">
              <a:solidFill>
                <a:schemeClr val="tx1">
                  <a:alpha val="20000"/>
                </a:schemeClr>
              </a:solidFill>
              <a:miter/>
            </a:ln>
          </p:spPr>
          <p:style>
            <a:lnRef idx="0"/>
            <a:fillRef idx="0"/>
            <a:effectRef idx="0"/>
            <a:fontRef idx="minor"/>
          </p:style>
        </p:sp>
        <p:sp>
          <p:nvSpPr>
            <p:cNvPr id="100" name="CustomShape 19"/>
            <p:cNvSpPr/>
            <p:nvPr/>
          </p:nvSpPr>
          <p:spPr>
            <a:xfrm>
              <a:off x="9235080" y="2880"/>
              <a:ext cx="2950920" cy="2554920"/>
            </a:xfrm>
            <a:custGeom>
              <a:avLst/>
              <a:gdLst/>
              <a:ahLst/>
              <a:rect l="l" t="t" r="r" b="b"/>
              <a:pathLst>
                <a:path w="620" h="536">
                  <a:moveTo>
                    <a:pt x="620" y="536"/>
                  </a:moveTo>
                  <a:cubicBezTo>
                    <a:pt x="404" y="314"/>
                    <a:pt x="196" y="138"/>
                    <a:pt x="0" y="0"/>
                  </a:cubicBezTo>
                </a:path>
              </a:pathLst>
            </a:custGeom>
            <a:noFill/>
            <a:ln w="9360">
              <a:solidFill>
                <a:schemeClr val="tx1">
                  <a:alpha val="20000"/>
                </a:schemeClr>
              </a:solidFill>
              <a:miter/>
            </a:ln>
          </p:spPr>
          <p:style>
            <a:lnRef idx="0"/>
            <a:fillRef idx="0"/>
            <a:effectRef idx="0"/>
            <a:fontRef idx="minor"/>
          </p:style>
        </p:sp>
        <p:sp>
          <p:nvSpPr>
            <p:cNvPr id="101" name="CustomShape 20"/>
            <p:cNvSpPr/>
            <p:nvPr/>
          </p:nvSpPr>
          <p:spPr>
            <a:xfrm>
              <a:off x="10020960" y="-1800"/>
              <a:ext cx="2165040" cy="1357920"/>
            </a:xfrm>
            <a:custGeom>
              <a:avLst/>
              <a:gdLst/>
              <a:ahLst/>
              <a:rect l="l" t="t" r="r" b="b"/>
              <a:pathLst>
                <a:path w="455" h="285">
                  <a:moveTo>
                    <a:pt x="0" y="0"/>
                  </a:moveTo>
                  <a:cubicBezTo>
                    <a:pt x="153" y="85"/>
                    <a:pt x="308" y="180"/>
                    <a:pt x="455" y="285"/>
                  </a:cubicBezTo>
                </a:path>
              </a:pathLst>
            </a:custGeom>
            <a:noFill/>
            <a:ln w="9360">
              <a:solidFill>
                <a:schemeClr val="tx1">
                  <a:alpha val="20000"/>
                </a:schemeClr>
              </a:solidFill>
              <a:custDash>
                <a:ds d="500000" sp="400000"/>
              </a:custDash>
              <a:miter/>
            </a:ln>
          </p:spPr>
          <p:style>
            <a:lnRef idx="0"/>
            <a:fillRef idx="0"/>
            <a:effectRef idx="0"/>
            <a:fontRef idx="minor"/>
          </p:style>
        </p:sp>
        <p:sp>
          <p:nvSpPr>
            <p:cNvPr id="102" name="CustomShape 21"/>
            <p:cNvSpPr/>
            <p:nvPr/>
          </p:nvSpPr>
          <p:spPr>
            <a:xfrm>
              <a:off x="11290680" y="-1800"/>
              <a:ext cx="894960" cy="534240"/>
            </a:xfrm>
            <a:custGeom>
              <a:avLst/>
              <a:gdLst/>
              <a:ahLst/>
              <a:rect l="l" t="t" r="r" b="b"/>
              <a:pathLst>
                <a:path w="188" h="112">
                  <a:moveTo>
                    <a:pt x="0" y="0"/>
                  </a:moveTo>
                  <a:cubicBezTo>
                    <a:pt x="63" y="36"/>
                    <a:pt x="126" y="73"/>
                    <a:pt x="188" y="112"/>
                  </a:cubicBezTo>
                </a:path>
              </a:pathLst>
            </a:custGeom>
            <a:noFill/>
            <a:ln w="9360">
              <a:solidFill>
                <a:schemeClr val="tx1">
                  <a:alpha val="20000"/>
                </a:schemeClr>
              </a:solidFill>
              <a:miter/>
            </a:ln>
          </p:spPr>
          <p:style>
            <a:lnRef idx="0"/>
            <a:fillRef idx="0"/>
            <a:effectRef idx="0"/>
            <a:fontRef idx="minor"/>
          </p:style>
        </p:sp>
      </p:grpSp>
      <p:grpSp>
        <p:nvGrpSpPr>
          <p:cNvPr id="103" name="Group 22"/>
          <p:cNvGrpSpPr/>
          <p:nvPr/>
        </p:nvGrpSpPr>
        <p:grpSpPr>
          <a:xfrm>
            <a:off x="1669320" y="3893040"/>
            <a:ext cx="8845200" cy="1771200"/>
            <a:chOff x="1669320" y="3893040"/>
            <a:chExt cx="8845200" cy="1771200"/>
          </a:xfrm>
        </p:grpSpPr>
        <p:sp>
          <p:nvSpPr>
            <p:cNvPr id="104" name="CustomShape 23"/>
            <p:cNvSpPr/>
            <p:nvPr/>
          </p:nvSpPr>
          <p:spPr>
            <a:xfrm rot="10800000">
              <a:off x="5892840" y="5313600"/>
              <a:ext cx="406800" cy="350640"/>
            </a:xfrm>
            <a:prstGeom prst="triangle">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05" name="CustomShape 24"/>
            <p:cNvSpPr/>
            <p:nvPr/>
          </p:nvSpPr>
          <p:spPr>
            <a:xfrm>
              <a:off x="1669320" y="3893040"/>
              <a:ext cx="8845200" cy="14198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106" name="TextShape 25"/>
          <p:cNvSpPr txBox="1"/>
          <p:nvPr/>
        </p:nvSpPr>
        <p:spPr>
          <a:xfrm>
            <a:off x="1759320" y="3980160"/>
            <a:ext cx="8672040" cy="727560"/>
          </a:xfrm>
          <a:prstGeom prst="rect">
            <a:avLst/>
          </a:prstGeom>
          <a:noFill/>
          <a:ln>
            <a:noFill/>
          </a:ln>
        </p:spPr>
        <p:txBody>
          <a:bodyPr anchor="b">
            <a:normAutofit/>
          </a:bodyPr>
          <a:p>
            <a:pPr algn="ctr">
              <a:lnSpc>
                <a:spcPct val="90000"/>
              </a:lnSpc>
            </a:pPr>
            <a:r>
              <a:rPr b="0" lang="es-ES" sz="3600" spc="-1" strike="noStrike">
                <a:solidFill>
                  <a:srgbClr val="ffffff"/>
                </a:solidFill>
                <a:latin typeface="Calibri Light"/>
              </a:rPr>
              <a:t>Annotation Procedure</a:t>
            </a:r>
            <a:endParaRPr b="0" lang="es-ES" sz="3600" spc="-1" strike="noStrike">
              <a:solidFill>
                <a:srgbClr val="000000"/>
              </a:solidFill>
              <a:latin typeface="Calibri"/>
            </a:endParaRPr>
          </a:p>
        </p:txBody>
      </p:sp>
      <p:sp>
        <p:nvSpPr>
          <p:cNvPr id="107" name="TextShape 26"/>
          <p:cNvSpPr txBox="1"/>
          <p:nvPr/>
        </p:nvSpPr>
        <p:spPr>
          <a:xfrm>
            <a:off x="1759320" y="4708080"/>
            <a:ext cx="8673120" cy="522360"/>
          </a:xfrm>
          <a:prstGeom prst="rect">
            <a:avLst/>
          </a:prstGeom>
          <a:noFill/>
          <a:ln>
            <a:noFill/>
          </a:ln>
        </p:spPr>
        <p:txBody>
          <a:bodyPr/>
          <a:p>
            <a:pPr algn="ctr">
              <a:lnSpc>
                <a:spcPct val="90000"/>
              </a:lnSpc>
              <a:spcBef>
                <a:spcPts val="1001"/>
              </a:spcBef>
            </a:pPr>
            <a:r>
              <a:rPr b="0" lang="en-US" sz="800" spc="-1" strike="noStrike">
                <a:solidFill>
                  <a:srgbClr val="ffffff"/>
                </a:solidFill>
                <a:latin typeface="Calibri"/>
              </a:rPr>
              <a:t>Diego Bárbulo Barrios (MFN)</a:t>
            </a:r>
            <a:endParaRPr b="0" lang="en-US" sz="800" spc="-1" strike="noStrike">
              <a:latin typeface="Arial"/>
            </a:endParaRPr>
          </a:p>
          <a:p>
            <a:pPr algn="ctr">
              <a:lnSpc>
                <a:spcPct val="90000"/>
              </a:lnSpc>
              <a:spcBef>
                <a:spcPts val="1001"/>
              </a:spcBef>
            </a:pPr>
            <a:r>
              <a:rPr b="0" lang="en-US" sz="800" spc="-1" strike="noStrike">
                <a:solidFill>
                  <a:srgbClr val="ffffff"/>
                </a:solidFill>
                <a:latin typeface="Calibri"/>
              </a:rPr>
              <a:t>Contact: diegobarbulobarrios@gmail.com</a:t>
            </a:r>
            <a:endParaRPr b="0" lang="en-US" sz="800" spc="-1" strike="noStrike">
              <a:latin typeface="Arial"/>
            </a:endParaRPr>
          </a:p>
        </p:txBody>
      </p:sp>
      <p:sp>
        <p:nvSpPr>
          <p:cNvPr id="108" name="CustomShape 27"/>
          <p:cNvSpPr/>
          <p:nvPr/>
        </p:nvSpPr>
        <p:spPr>
          <a:xfrm>
            <a:off x="1667160" y="1179720"/>
            <a:ext cx="8845920" cy="2627640"/>
          </a:xfrm>
          <a:prstGeom prst="rect">
            <a:avLst/>
          </a:prstGeom>
          <a:solidFill>
            <a:schemeClr val="bg1"/>
          </a:solidFill>
          <a:ln w="9360">
            <a:solidFill>
              <a:schemeClr val="tx1">
                <a:alpha val="20000"/>
              </a:schemeClr>
            </a:solidFill>
          </a:ln>
        </p:spPr>
        <p:style>
          <a:lnRef idx="2">
            <a:schemeClr val="accent1">
              <a:shade val="50000"/>
            </a:schemeClr>
          </a:lnRef>
          <a:fillRef idx="1">
            <a:schemeClr val="accent1"/>
          </a:fillRef>
          <a:effectRef idx="0">
            <a:schemeClr val="accent1"/>
          </a:effectRef>
          <a:fontRef idx="minor"/>
        </p:style>
      </p:sp>
      <p:pic>
        <p:nvPicPr>
          <p:cNvPr id="109" name="Imagen 54" descr=""/>
          <p:cNvPicPr/>
          <p:nvPr/>
        </p:nvPicPr>
        <p:blipFill>
          <a:blip r:embed="rId1"/>
          <a:stretch/>
        </p:blipFill>
        <p:spPr>
          <a:xfrm>
            <a:off x="1747440" y="2059920"/>
            <a:ext cx="4266000" cy="867240"/>
          </a:xfrm>
          <a:prstGeom prst="rect">
            <a:avLst/>
          </a:prstGeom>
          <a:ln w="12600">
            <a:noFill/>
          </a:ln>
        </p:spPr>
      </p:pic>
      <p:pic>
        <p:nvPicPr>
          <p:cNvPr id="110" name="Imagen 4" descr=""/>
          <p:cNvPicPr/>
          <p:nvPr/>
        </p:nvPicPr>
        <p:blipFill>
          <a:blip r:embed="rId2"/>
          <a:stretch/>
        </p:blipFill>
        <p:spPr>
          <a:xfrm>
            <a:off x="6165360" y="1299240"/>
            <a:ext cx="4266000" cy="2388600"/>
          </a:xfrm>
          <a:prstGeom prst="rect">
            <a:avLst/>
          </a:prstGeom>
          <a:ln w="12600">
            <a:noFill/>
          </a:ln>
        </p:spPr>
      </p:pic>
    </p:spTree>
  </p:cSld>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500"/>
                                  </p:stCondLst>
                                  <p:childTnLst>
                                    <p:set>
                                      <p:cBhvr>
                                        <p:cTn id="6" dur="1" fill="hold">
                                          <p:stCondLst>
                                            <p:cond delay="0"/>
                                          </p:stCondLst>
                                        </p:cTn>
                                        <p:tgtEl>
                                          <p:spTgt spid="106"/>
                                        </p:tgtEl>
                                        <p:attrNameLst>
                                          <p:attrName>style.visibility</p:attrName>
                                        </p:attrNameLst>
                                      </p:cBhvr>
                                      <p:to>
                                        <p:strVal val="visible"/>
                                      </p:to>
                                    </p:set>
                                    <p:animEffect filter="fade" transition="in">
                                      <p:cBhvr additive="repl">
                                        <p:cTn id="7" dur="1000"/>
                                        <p:tgtEl>
                                          <p:spTgt spid="106"/>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4545"/>
        </a:solidFill>
      </p:bgPr>
    </p:bg>
    <p:spTree>
      <p:nvGrpSpPr>
        <p:cNvPr id="1" name=""/>
        <p:cNvGrpSpPr/>
        <p:nvPr/>
      </p:nvGrpSpPr>
      <p:grpSpPr>
        <a:xfrm>
          <a:off x="0" y="0"/>
          <a:ext cx="0" cy="0"/>
          <a:chOff x="0" y="0"/>
          <a:chExt cx="0" cy="0"/>
        </a:xfrm>
      </p:grpSpPr>
      <p:sp>
        <p:nvSpPr>
          <p:cNvPr id="167" name="CustomShape 1"/>
          <p:cNvSpPr/>
          <p:nvPr/>
        </p:nvSpPr>
        <p:spPr>
          <a:xfrm>
            <a:off x="0" y="0"/>
            <a:ext cx="12188520" cy="6857640"/>
          </a:xfrm>
          <a:prstGeom prst="rect">
            <a:avLst/>
          </a:prstGeom>
          <a:solidFill>
            <a:schemeClr val="bg1">
              <a:tint val="95000"/>
              <a:satMod val="170000"/>
            </a:schemeClr>
          </a:solidFill>
          <a:ln>
            <a:noFill/>
          </a:ln>
        </p:spPr>
        <p:style>
          <a:lnRef idx="2">
            <a:schemeClr val="accent1">
              <a:shade val="50000"/>
            </a:schemeClr>
          </a:lnRef>
          <a:fillRef idx="1">
            <a:schemeClr val="accent1"/>
          </a:fillRef>
          <a:effectRef idx="0">
            <a:schemeClr val="accent1"/>
          </a:effectRef>
          <a:fontRef idx="minor"/>
        </p:style>
      </p:sp>
      <p:pic>
        <p:nvPicPr>
          <p:cNvPr id="168" name="Imagen 4" descr=""/>
          <p:cNvPicPr/>
          <p:nvPr/>
        </p:nvPicPr>
        <p:blipFill>
          <a:blip r:embed="rId1"/>
          <a:srcRect l="0" t="19555" r="0" b="22192"/>
          <a:stretch/>
        </p:blipFill>
        <p:spPr>
          <a:xfrm>
            <a:off x="320040" y="715320"/>
            <a:ext cx="11548440" cy="3514320"/>
          </a:xfrm>
          <a:prstGeom prst="rect">
            <a:avLst/>
          </a:prstGeom>
          <a:ln>
            <a:noFill/>
          </a:ln>
        </p:spPr>
      </p:pic>
      <p:sp>
        <p:nvSpPr>
          <p:cNvPr id="169" name="CustomShape 2"/>
          <p:cNvSpPr/>
          <p:nvPr/>
        </p:nvSpPr>
        <p:spPr>
          <a:xfrm>
            <a:off x="321480" y="4782240"/>
            <a:ext cx="11548440" cy="1755360"/>
          </a:xfrm>
          <a:prstGeom prst="rect">
            <a:avLst/>
          </a:prstGeom>
          <a:solidFill>
            <a:schemeClr val="tx1">
              <a:alpha val="93000"/>
            </a:schemeClr>
          </a:solidFill>
          <a:ln w="127080">
            <a:noFill/>
          </a:ln>
        </p:spPr>
        <p:style>
          <a:lnRef idx="2">
            <a:schemeClr val="accent1">
              <a:shade val="50000"/>
            </a:schemeClr>
          </a:lnRef>
          <a:fillRef idx="1">
            <a:schemeClr val="accent1"/>
          </a:fillRef>
          <a:effectRef idx="0">
            <a:schemeClr val="accent1"/>
          </a:effectRef>
          <a:fontRef idx="minor"/>
        </p:style>
      </p:sp>
      <p:sp>
        <p:nvSpPr>
          <p:cNvPr id="170" name="TextShape 3"/>
          <p:cNvSpPr txBox="1"/>
          <p:nvPr/>
        </p:nvSpPr>
        <p:spPr>
          <a:xfrm>
            <a:off x="841320" y="5010840"/>
            <a:ext cx="2889000" cy="1343880"/>
          </a:xfrm>
          <a:prstGeom prst="rect">
            <a:avLst/>
          </a:prstGeom>
          <a:noFill/>
          <a:ln>
            <a:noFill/>
          </a:ln>
        </p:spPr>
        <p:txBody>
          <a:bodyPr anchor="ctr">
            <a:normAutofit/>
          </a:bodyPr>
          <a:p>
            <a:pPr>
              <a:lnSpc>
                <a:spcPct val="90000"/>
              </a:lnSpc>
            </a:pPr>
            <a:r>
              <a:rPr b="0" lang="es-ES" sz="2600" spc="-1" strike="noStrike">
                <a:solidFill>
                  <a:srgbClr val="000000"/>
                </a:solidFill>
                <a:latin typeface="Calibri Light"/>
              </a:rPr>
              <a:t>Annotation</a:t>
            </a:r>
            <a:endParaRPr b="0" lang="es-ES" sz="2600" spc="-1" strike="noStrike">
              <a:solidFill>
                <a:srgbClr val="000000"/>
              </a:solidFill>
              <a:latin typeface="Calibri"/>
            </a:endParaRPr>
          </a:p>
        </p:txBody>
      </p:sp>
      <p:sp>
        <p:nvSpPr>
          <p:cNvPr id="171" name="Line 4"/>
          <p:cNvSpPr/>
          <p:nvPr/>
        </p:nvSpPr>
        <p:spPr>
          <a:xfrm flipV="1">
            <a:off x="4059720" y="5237640"/>
            <a:ext cx="360" cy="914400"/>
          </a:xfrm>
          <a:prstGeom prst="line">
            <a:avLst/>
          </a:prstGeom>
          <a:ln w="19080">
            <a:solidFill>
              <a:schemeClr val="bg1">
                <a:alpha val="80000"/>
              </a:schemeClr>
            </a:solidFill>
          </a:ln>
        </p:spPr>
        <p:style>
          <a:lnRef idx="1">
            <a:schemeClr val="accent1"/>
          </a:lnRef>
          <a:fillRef idx="0">
            <a:schemeClr val="accent1"/>
          </a:fillRef>
          <a:effectRef idx="0">
            <a:schemeClr val="accent1"/>
          </a:effectRef>
          <a:fontRef idx="minor"/>
        </p:style>
      </p:sp>
      <p:sp>
        <p:nvSpPr>
          <p:cNvPr id="172" name="TextShape 5"/>
          <p:cNvSpPr txBox="1"/>
          <p:nvPr/>
        </p:nvSpPr>
        <p:spPr>
          <a:xfrm>
            <a:off x="4380120" y="5010840"/>
            <a:ext cx="6816600" cy="1343880"/>
          </a:xfrm>
          <a:prstGeom prst="rect">
            <a:avLst/>
          </a:prstGeom>
          <a:noFill/>
          <a:ln>
            <a:noFill/>
          </a:ln>
        </p:spPr>
        <p:txBody>
          <a:bodyPr anchor="ctr">
            <a:normAutofit/>
          </a:bodyPr>
          <a:p>
            <a:pPr marL="228600" indent="-228240" algn="just">
              <a:lnSpc>
                <a:spcPct val="90000"/>
              </a:lnSpc>
              <a:spcBef>
                <a:spcPts val="1001"/>
              </a:spcBef>
              <a:buClr>
                <a:srgbClr val="000000"/>
              </a:buClr>
              <a:buFont typeface="Arial"/>
              <a:buChar char="•"/>
            </a:pPr>
            <a:r>
              <a:rPr b="0" lang="es-ES" sz="1700" spc="-1" strike="noStrike">
                <a:solidFill>
                  <a:srgbClr val="000000"/>
                </a:solidFill>
                <a:latin typeface="Calibri"/>
              </a:rPr>
              <a:t>The interpolation feature of CVAT automatically adjusts masks in unlabeled frames if they are located between labeled frames. Even though a human-in-the-Loop is needed to readjust some annotations, the interpolation feature saves annotators a significant amount of time.</a:t>
            </a:r>
            <a:endParaRPr b="0" lang="es-ES" sz="17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s-ES" sz="1700" spc="-1" strike="noStrike">
                <a:solidFill>
                  <a:srgbClr val="000000"/>
                </a:solidFill>
                <a:latin typeface="Calibri"/>
              </a:rPr>
              <a:t>The star shown in the image above marks the masks that CVAT uses as a reference for interpolation. For example, if the star is selected for one cow´s masks in frames 0 and 9. interpolation will be conducted on the frames in-between.</a:t>
            </a:r>
            <a:endParaRPr b="0" lang="es-ES" sz="1700" spc="-1" strike="noStrike">
              <a:solidFill>
                <a:srgbClr val="000000"/>
              </a:solidFill>
              <a:latin typeface="Calibri"/>
            </a:endParaRPr>
          </a:p>
        </p:txBody>
      </p:sp>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3"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74" name="CustomShape 2"/>
          <p:cNvSpPr/>
          <p:nvPr/>
        </p:nvSpPr>
        <p:spPr>
          <a:xfrm>
            <a:off x="545760" y="347400"/>
            <a:ext cx="11100600" cy="18010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p:style>
      </p:sp>
      <p:sp>
        <p:nvSpPr>
          <p:cNvPr id="175" name="TextShape 3"/>
          <p:cNvSpPr txBox="1"/>
          <p:nvPr/>
        </p:nvSpPr>
        <p:spPr>
          <a:xfrm>
            <a:off x="838080" y="585360"/>
            <a:ext cx="10515240" cy="1325160"/>
          </a:xfrm>
          <a:prstGeom prst="rect">
            <a:avLst/>
          </a:prstGeom>
          <a:noFill/>
          <a:ln>
            <a:noFill/>
          </a:ln>
        </p:spPr>
        <p:txBody>
          <a:bodyPr anchor="ctr">
            <a:normAutofit/>
          </a:bodyPr>
          <a:p>
            <a:pPr>
              <a:lnSpc>
                <a:spcPct val="90000"/>
              </a:lnSpc>
            </a:pPr>
            <a:r>
              <a:rPr b="0" lang="es-ES" sz="4400" spc="-1" strike="noStrike">
                <a:solidFill>
                  <a:srgbClr val="ffffff"/>
                </a:solidFill>
                <a:latin typeface="Calibri Light"/>
              </a:rPr>
              <a:t>Annotation</a:t>
            </a:r>
            <a:endParaRPr b="0" lang="es-ES" sz="4400" spc="-1" strike="noStrike">
              <a:solidFill>
                <a:srgbClr val="000000"/>
              </a:solidFill>
              <a:latin typeface="Calibri"/>
            </a:endParaRPr>
          </a:p>
        </p:txBody>
      </p:sp>
      <p:pic>
        <p:nvPicPr>
          <p:cNvPr id="176" name="Imagen 4" descr=""/>
          <p:cNvPicPr/>
          <p:nvPr/>
        </p:nvPicPr>
        <p:blipFill>
          <a:blip r:embed="rId1"/>
          <a:srcRect l="0" t="0" r="3055" b="4"/>
          <a:stretch/>
        </p:blipFill>
        <p:spPr>
          <a:xfrm>
            <a:off x="841320" y="2516760"/>
            <a:ext cx="5015160" cy="3659760"/>
          </a:xfrm>
          <a:prstGeom prst="rect">
            <a:avLst/>
          </a:prstGeom>
          <a:ln>
            <a:noFill/>
          </a:ln>
        </p:spPr>
      </p:pic>
      <p:sp>
        <p:nvSpPr>
          <p:cNvPr id="177" name="TextShape 4"/>
          <p:cNvSpPr txBox="1"/>
          <p:nvPr/>
        </p:nvSpPr>
        <p:spPr>
          <a:xfrm>
            <a:off x="6338160" y="2516760"/>
            <a:ext cx="5015160" cy="3659760"/>
          </a:xfrm>
          <a:prstGeom prst="rect">
            <a:avLst/>
          </a:prstGeom>
          <a:noFill/>
          <a:ln>
            <a:noFill/>
          </a:ln>
        </p:spPr>
        <p:txBody>
          <a:bodyPr anchor="ctr">
            <a:normAutofit/>
          </a:bodyPr>
          <a:p>
            <a:pPr algn="just">
              <a:lnSpc>
                <a:spcPct val="90000"/>
              </a:lnSpc>
              <a:spcBef>
                <a:spcPts val="1001"/>
              </a:spcBef>
            </a:pPr>
            <a:r>
              <a:rPr b="0" lang="es-ES" sz="2000" spc="-1" strike="noStrike">
                <a:solidFill>
                  <a:srgbClr val="000000"/>
                </a:solidFill>
                <a:latin typeface="Calibri"/>
              </a:rPr>
              <a:t>Targets often disappear (move outside the frame or are occluded) at some point during the recording. </a:t>
            </a:r>
            <a:endParaRPr b="0" lang="es-ES" sz="2000" spc="-1" strike="noStrike">
              <a:solidFill>
                <a:srgbClr val="000000"/>
              </a:solidFill>
              <a:latin typeface="Calibri"/>
            </a:endParaRPr>
          </a:p>
          <a:p>
            <a:pPr algn="just">
              <a:lnSpc>
                <a:spcPct val="90000"/>
              </a:lnSpc>
              <a:spcBef>
                <a:spcPts val="1001"/>
              </a:spcBef>
            </a:pPr>
            <a:r>
              <a:rPr b="0" lang="es-ES" sz="2000" spc="-1" strike="noStrike">
                <a:solidFill>
                  <a:srgbClr val="000000"/>
                </a:solidFill>
                <a:latin typeface="Calibri"/>
              </a:rPr>
              <a:t>When this happens, the annotator must click on “</a:t>
            </a:r>
            <a:r>
              <a:rPr b="1" lang="es-ES" sz="2000" spc="-1" strike="noStrike">
                <a:solidFill>
                  <a:srgbClr val="000000"/>
                </a:solidFill>
                <a:latin typeface="Calibri"/>
              </a:rPr>
              <a:t>switch outside property</a:t>
            </a:r>
            <a:r>
              <a:rPr b="0" lang="es-ES" sz="2000" spc="-1" strike="noStrike">
                <a:solidFill>
                  <a:srgbClr val="000000"/>
                </a:solidFill>
                <a:latin typeface="Calibri"/>
              </a:rPr>
              <a:t>” on the target´s mask. This option will hide the mask from that frame onward, but it will not erase it in previous frames. DO NOT SELECT “REMOVE”, as this will delete the mask in previous frames too (i.e., all masks associated to the target´s identity will be removed).</a:t>
            </a:r>
            <a:endParaRPr b="0" lang="es-ES" sz="2000" spc="-1" strike="noStrike">
              <a:solidFill>
                <a:srgbClr val="000000"/>
              </a:solidFill>
              <a:latin typeface="Calibri"/>
            </a:endParaRPr>
          </a:p>
        </p:txBody>
      </p:sp>
    </p:spTree>
  </p:cSld>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8" name="CustomShape 1"/>
          <p:cNvSpPr/>
          <p:nvPr/>
        </p:nvSpPr>
        <p:spPr>
          <a:xfrm>
            <a:off x="336240" y="303480"/>
            <a:ext cx="4334040" cy="5896440"/>
          </a:xfrm>
          <a:prstGeom prst="rect">
            <a:avLst/>
          </a:prstGeom>
          <a:solidFill>
            <a:schemeClr val="tx1">
              <a:lumMod val="75000"/>
              <a:lumOff val="25000"/>
            </a:schemeClr>
          </a:solidFill>
          <a:ln w="12708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p:style>
      </p:sp>
      <p:sp>
        <p:nvSpPr>
          <p:cNvPr id="179" name="TextShape 2"/>
          <p:cNvSpPr txBox="1"/>
          <p:nvPr/>
        </p:nvSpPr>
        <p:spPr>
          <a:xfrm>
            <a:off x="594360" y="640440"/>
            <a:ext cx="3821760" cy="1344600"/>
          </a:xfrm>
          <a:prstGeom prst="rect">
            <a:avLst/>
          </a:prstGeom>
          <a:noFill/>
          <a:ln>
            <a:noFill/>
          </a:ln>
        </p:spPr>
        <p:txBody>
          <a:bodyPr anchor="ctr">
            <a:normAutofit/>
          </a:bodyPr>
          <a:p>
            <a:pPr>
              <a:lnSpc>
                <a:spcPct val="90000"/>
              </a:lnSpc>
            </a:pPr>
            <a:r>
              <a:rPr b="0" lang="es-ES" sz="3600" spc="-1" strike="noStrike">
                <a:solidFill>
                  <a:srgbClr val="ffffff"/>
                </a:solidFill>
                <a:latin typeface="Calibri Light"/>
              </a:rPr>
              <a:t>Annotation</a:t>
            </a:r>
            <a:endParaRPr b="0" lang="es-ES" sz="3600" spc="-1" strike="noStrike">
              <a:solidFill>
                <a:srgbClr val="000000"/>
              </a:solidFill>
              <a:latin typeface="Calibri"/>
            </a:endParaRPr>
          </a:p>
        </p:txBody>
      </p:sp>
      <p:sp>
        <p:nvSpPr>
          <p:cNvPr id="180" name="Line 3"/>
          <p:cNvSpPr/>
          <p:nvPr/>
        </p:nvSpPr>
        <p:spPr>
          <a:xfrm>
            <a:off x="703800" y="2050560"/>
            <a:ext cx="3685320" cy="360"/>
          </a:xfrm>
          <a:prstGeom prst="line">
            <a:avLst/>
          </a:prstGeom>
          <a:ln w="22320">
            <a:solidFill>
              <a:srgbClr val="e7e6e6"/>
            </a:solidFill>
          </a:ln>
        </p:spPr>
        <p:style>
          <a:lnRef idx="1">
            <a:schemeClr val="accent1"/>
          </a:lnRef>
          <a:fillRef idx="0">
            <a:schemeClr val="accent1"/>
          </a:fillRef>
          <a:effectRef idx="0">
            <a:schemeClr val="accent1"/>
          </a:effectRef>
          <a:fontRef idx="minor"/>
        </p:style>
      </p:sp>
      <p:sp>
        <p:nvSpPr>
          <p:cNvPr id="181" name="TextShape 4"/>
          <p:cNvSpPr txBox="1"/>
          <p:nvPr/>
        </p:nvSpPr>
        <p:spPr>
          <a:xfrm>
            <a:off x="704160" y="2173320"/>
            <a:ext cx="3684600" cy="3772800"/>
          </a:xfrm>
          <a:prstGeom prst="rect">
            <a:avLst/>
          </a:prstGeom>
          <a:noFill/>
          <a:ln>
            <a:noFill/>
          </a:ln>
        </p:spPr>
        <p:txBody>
          <a:bodyPr>
            <a:normAutofit/>
          </a:bodyPr>
          <a:p>
            <a:pPr algn="just">
              <a:lnSpc>
                <a:spcPct val="90000"/>
              </a:lnSpc>
              <a:spcBef>
                <a:spcPts val="1001"/>
              </a:spcBef>
            </a:pPr>
            <a:r>
              <a:rPr b="0" lang="es-ES" sz="1700" spc="-1" strike="noStrike">
                <a:solidFill>
                  <a:srgbClr val="ffffff"/>
                </a:solidFill>
                <a:latin typeface="Calibri"/>
              </a:rPr>
              <a:t>Targets sometimes reappear in the recording. On these occasions, the annotator needs to redraw the mask when the target is spotted again and merge the new track with the old one via the “</a:t>
            </a:r>
            <a:r>
              <a:rPr b="1" lang="es-ES" sz="1700" spc="-1" strike="noStrike">
                <a:solidFill>
                  <a:srgbClr val="ffffff"/>
                </a:solidFill>
                <a:latin typeface="Calibri"/>
              </a:rPr>
              <a:t>Merge shapes/tracks</a:t>
            </a:r>
            <a:r>
              <a:rPr b="0" lang="es-ES" sz="1700" spc="-1" strike="noStrike">
                <a:solidFill>
                  <a:srgbClr val="ffffff"/>
                </a:solidFill>
                <a:latin typeface="Calibri"/>
              </a:rPr>
              <a:t>” option (located on the left-side vertical options bar). </a:t>
            </a:r>
            <a:endParaRPr b="0" lang="es-ES" sz="1700" spc="-1" strike="noStrike">
              <a:solidFill>
                <a:srgbClr val="000000"/>
              </a:solidFill>
              <a:latin typeface="Calibri"/>
            </a:endParaRPr>
          </a:p>
          <a:p>
            <a:pPr algn="just">
              <a:lnSpc>
                <a:spcPct val="90000"/>
              </a:lnSpc>
              <a:spcBef>
                <a:spcPts val="1001"/>
              </a:spcBef>
            </a:pPr>
            <a:r>
              <a:rPr b="0" lang="es-ES" sz="1700" spc="-1" strike="noStrike">
                <a:solidFill>
                  <a:srgbClr val="ffffff"/>
                </a:solidFill>
                <a:latin typeface="Calibri"/>
              </a:rPr>
              <a:t>Procedure: click on the </a:t>
            </a:r>
            <a:r>
              <a:rPr b="1" i="1" lang="es-ES" sz="1700" spc="-1" strike="noStrike">
                <a:solidFill>
                  <a:srgbClr val="ffffff"/>
                </a:solidFill>
                <a:latin typeface="Calibri"/>
              </a:rPr>
              <a:t>merge</a:t>
            </a:r>
            <a:r>
              <a:rPr b="0" lang="es-ES" sz="1700" spc="-1" strike="noStrike">
                <a:solidFill>
                  <a:srgbClr val="ffffff"/>
                </a:solidFill>
                <a:latin typeface="Calibri"/>
              </a:rPr>
              <a:t> option, select the last visible mask of the old track, select the first mask of the new track, and click on the </a:t>
            </a:r>
            <a:r>
              <a:rPr b="1" i="1" lang="es-ES" sz="1700" spc="-1" strike="noStrike">
                <a:solidFill>
                  <a:srgbClr val="ffffff"/>
                </a:solidFill>
                <a:latin typeface="Calibri"/>
              </a:rPr>
              <a:t>merge</a:t>
            </a:r>
            <a:r>
              <a:rPr b="0" lang="es-ES" sz="1700" spc="-1" strike="noStrike">
                <a:solidFill>
                  <a:srgbClr val="ffffff"/>
                </a:solidFill>
                <a:latin typeface="Calibri"/>
              </a:rPr>
              <a:t> option again. Both tracks are now linked to the same identity.</a:t>
            </a:r>
            <a:endParaRPr b="0" lang="es-ES" sz="1700" spc="-1" strike="noStrike">
              <a:solidFill>
                <a:srgbClr val="000000"/>
              </a:solidFill>
              <a:latin typeface="Calibri"/>
            </a:endParaRPr>
          </a:p>
        </p:txBody>
      </p:sp>
      <p:pic>
        <p:nvPicPr>
          <p:cNvPr id="182" name="Imagen 4" descr=""/>
          <p:cNvPicPr/>
          <p:nvPr/>
        </p:nvPicPr>
        <p:blipFill>
          <a:blip r:embed="rId1"/>
          <a:stretch/>
        </p:blipFill>
        <p:spPr>
          <a:xfrm>
            <a:off x="5110560" y="960120"/>
            <a:ext cx="6596280" cy="4782240"/>
          </a:xfrm>
          <a:prstGeom prst="rect">
            <a:avLst/>
          </a:prstGeom>
          <a:ln>
            <a:noFill/>
          </a:ln>
        </p:spPr>
      </p:pic>
    </p:spTree>
  </p:cSld>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4545"/>
        </a:solidFill>
      </p:bgPr>
    </p:bg>
    <p:spTree>
      <p:nvGrpSpPr>
        <p:cNvPr id="1" name=""/>
        <p:cNvGrpSpPr/>
        <p:nvPr/>
      </p:nvGrpSpPr>
      <p:grpSpPr>
        <a:xfrm>
          <a:off x="0" y="0"/>
          <a:ext cx="0" cy="0"/>
          <a:chOff x="0" y="0"/>
          <a:chExt cx="0" cy="0"/>
        </a:xfrm>
      </p:grpSpPr>
      <p:sp>
        <p:nvSpPr>
          <p:cNvPr id="183" name="CustomShape 1"/>
          <p:cNvSpPr/>
          <p:nvPr/>
        </p:nvSpPr>
        <p:spPr>
          <a:xfrm>
            <a:off x="0" y="0"/>
            <a:ext cx="12188520" cy="6857640"/>
          </a:xfrm>
          <a:prstGeom prst="rect">
            <a:avLst/>
          </a:prstGeom>
          <a:solidFill>
            <a:schemeClr val="bg1">
              <a:tint val="95000"/>
              <a:satMod val="170000"/>
            </a:schemeClr>
          </a:solidFill>
          <a:ln>
            <a:noFill/>
          </a:ln>
        </p:spPr>
        <p:style>
          <a:lnRef idx="2">
            <a:schemeClr val="accent1">
              <a:shade val="50000"/>
            </a:schemeClr>
          </a:lnRef>
          <a:fillRef idx="1">
            <a:schemeClr val="accent1"/>
          </a:fillRef>
          <a:effectRef idx="0">
            <a:schemeClr val="accent1"/>
          </a:effectRef>
          <a:fontRef idx="minor"/>
        </p:style>
      </p:sp>
      <p:sp>
        <p:nvSpPr>
          <p:cNvPr id="184" name="TextShape 2"/>
          <p:cNvSpPr txBox="1"/>
          <p:nvPr/>
        </p:nvSpPr>
        <p:spPr>
          <a:xfrm>
            <a:off x="841320" y="475560"/>
            <a:ext cx="10515240" cy="1197360"/>
          </a:xfrm>
          <a:prstGeom prst="rect">
            <a:avLst/>
          </a:prstGeom>
          <a:noFill/>
          <a:ln>
            <a:noFill/>
          </a:ln>
        </p:spPr>
        <p:txBody>
          <a:bodyPr anchor="ctr">
            <a:normAutofit/>
          </a:bodyPr>
          <a:p>
            <a:pPr>
              <a:lnSpc>
                <a:spcPct val="90000"/>
              </a:lnSpc>
            </a:pPr>
            <a:r>
              <a:rPr b="0" lang="es-ES" sz="4400" spc="-1" strike="noStrike">
                <a:solidFill>
                  <a:srgbClr val="ffffff"/>
                </a:solidFill>
                <a:latin typeface="Calibri Light"/>
              </a:rPr>
              <a:t>Dump annotations</a:t>
            </a:r>
            <a:endParaRPr b="0" lang="es-ES" sz="4400" spc="-1" strike="noStrike">
              <a:solidFill>
                <a:srgbClr val="000000"/>
              </a:solidFill>
              <a:latin typeface="Calibri"/>
            </a:endParaRPr>
          </a:p>
        </p:txBody>
      </p:sp>
      <p:sp>
        <p:nvSpPr>
          <p:cNvPr id="185" name="Line 3"/>
          <p:cNvSpPr/>
          <p:nvPr/>
        </p:nvSpPr>
        <p:spPr>
          <a:xfrm flipV="1">
            <a:off x="475200" y="585000"/>
            <a:ext cx="360" cy="914400"/>
          </a:xfrm>
          <a:prstGeom prst="line">
            <a:avLst/>
          </a:prstGeom>
          <a:ln w="19080">
            <a:solidFill>
              <a:schemeClr val="tx1">
                <a:alpha val="70000"/>
              </a:schemeClr>
            </a:solidFill>
          </a:ln>
        </p:spPr>
        <p:style>
          <a:lnRef idx="1">
            <a:schemeClr val="accent1"/>
          </a:lnRef>
          <a:fillRef idx="0">
            <a:schemeClr val="accent1"/>
          </a:fillRef>
          <a:effectRef idx="0">
            <a:schemeClr val="accent1"/>
          </a:effectRef>
          <a:fontRef idx="minor"/>
        </p:style>
      </p:sp>
      <p:pic>
        <p:nvPicPr>
          <p:cNvPr id="186" name="Imagen 11" descr=""/>
          <p:cNvPicPr/>
          <p:nvPr/>
        </p:nvPicPr>
        <p:blipFill>
          <a:blip r:embed="rId1"/>
          <a:stretch/>
        </p:blipFill>
        <p:spPr>
          <a:xfrm>
            <a:off x="831960" y="2361960"/>
            <a:ext cx="6217560" cy="3450600"/>
          </a:xfrm>
          <a:prstGeom prst="rect">
            <a:avLst/>
          </a:prstGeom>
          <a:ln>
            <a:noFill/>
          </a:ln>
        </p:spPr>
      </p:pic>
      <p:sp>
        <p:nvSpPr>
          <p:cNvPr id="187" name="TextShape 4"/>
          <p:cNvSpPr txBox="1"/>
          <p:nvPr/>
        </p:nvSpPr>
        <p:spPr>
          <a:xfrm>
            <a:off x="7556760" y="2002680"/>
            <a:ext cx="3726360" cy="4061520"/>
          </a:xfrm>
          <a:prstGeom prst="rect">
            <a:avLst/>
          </a:prstGeom>
          <a:noFill/>
          <a:ln>
            <a:noFill/>
          </a:ln>
        </p:spPr>
        <p:txBody>
          <a:bodyPr/>
          <a:p>
            <a:pPr marL="228600" indent="-228240" algn="just">
              <a:lnSpc>
                <a:spcPct val="90000"/>
              </a:lnSpc>
              <a:spcBef>
                <a:spcPts val="1001"/>
              </a:spcBef>
              <a:buClr>
                <a:srgbClr val="ffffff"/>
              </a:buClr>
              <a:buFont typeface="Arial"/>
              <a:buChar char="•"/>
            </a:pPr>
            <a:r>
              <a:rPr b="0" lang="es-ES" sz="1950" spc="-1" strike="noStrike">
                <a:solidFill>
                  <a:srgbClr val="ffffff"/>
                </a:solidFill>
                <a:latin typeface="Calibri"/>
              </a:rPr>
              <a:t>In order to obtain the instances (i.e., annotations´ data), there are two options in the “Tasks” menu:</a:t>
            </a:r>
            <a:endParaRPr b="0" lang="es-ES" sz="1950" spc="-1" strike="noStrike">
              <a:solidFill>
                <a:srgbClr val="000000"/>
              </a:solidFill>
              <a:latin typeface="Calibri"/>
            </a:endParaRPr>
          </a:p>
          <a:p>
            <a:pPr lvl="1" marL="685800" indent="-228240" algn="just">
              <a:lnSpc>
                <a:spcPct val="90000"/>
              </a:lnSpc>
              <a:spcBef>
                <a:spcPts val="499"/>
              </a:spcBef>
              <a:buClr>
                <a:srgbClr val="ffffff"/>
              </a:buClr>
              <a:buFont typeface="Arial"/>
              <a:buChar char="•"/>
            </a:pPr>
            <a:r>
              <a:rPr b="0" lang="es-ES" sz="1950" spc="-1" strike="noStrike">
                <a:solidFill>
                  <a:srgbClr val="ffffff"/>
                </a:solidFill>
                <a:latin typeface="Calibri"/>
              </a:rPr>
              <a:t>Select “</a:t>
            </a:r>
            <a:r>
              <a:rPr b="1" lang="es-ES" sz="1950" spc="-1" strike="noStrike">
                <a:solidFill>
                  <a:srgbClr val="ffffff"/>
                </a:solidFill>
                <a:latin typeface="Calibri"/>
              </a:rPr>
              <a:t>export task dataset</a:t>
            </a:r>
            <a:r>
              <a:rPr b="0" lang="es-ES" sz="1950" spc="-1" strike="noStrike">
                <a:solidFill>
                  <a:srgbClr val="ffffff"/>
                </a:solidFill>
                <a:latin typeface="Calibri"/>
              </a:rPr>
              <a:t>” to download the images and the annotations.</a:t>
            </a:r>
            <a:endParaRPr b="0" lang="es-ES" sz="1950" spc="-1" strike="noStrike">
              <a:solidFill>
                <a:srgbClr val="000000"/>
              </a:solidFill>
              <a:latin typeface="Calibri"/>
            </a:endParaRPr>
          </a:p>
          <a:p>
            <a:pPr lvl="1" marL="685800" indent="-228240" algn="just">
              <a:lnSpc>
                <a:spcPct val="90000"/>
              </a:lnSpc>
              <a:spcBef>
                <a:spcPts val="499"/>
              </a:spcBef>
              <a:buClr>
                <a:srgbClr val="ffffff"/>
              </a:buClr>
              <a:buFont typeface="Arial"/>
              <a:buChar char="•"/>
            </a:pPr>
            <a:r>
              <a:rPr b="0" lang="es-ES" sz="1950" spc="-1" strike="noStrike">
                <a:solidFill>
                  <a:srgbClr val="ffffff"/>
                </a:solidFill>
                <a:latin typeface="Calibri"/>
              </a:rPr>
              <a:t>Select “</a:t>
            </a:r>
            <a:r>
              <a:rPr b="1" lang="es-ES" sz="1950" spc="-1" strike="noStrike">
                <a:solidFill>
                  <a:srgbClr val="ffffff"/>
                </a:solidFill>
                <a:latin typeface="Calibri"/>
              </a:rPr>
              <a:t>dump annotations</a:t>
            </a:r>
            <a:r>
              <a:rPr b="0" lang="es-ES" sz="1950" spc="-1" strike="noStrike">
                <a:solidFill>
                  <a:srgbClr val="ffffff"/>
                </a:solidFill>
                <a:latin typeface="Calibri"/>
              </a:rPr>
              <a:t>” to download only the annotations.</a:t>
            </a:r>
            <a:endParaRPr b="0" lang="es-ES" sz="1950" spc="-1" strike="noStrike">
              <a:solidFill>
                <a:srgbClr val="000000"/>
              </a:solidFill>
              <a:latin typeface="Calibri"/>
            </a:endParaRPr>
          </a:p>
          <a:p>
            <a:pPr marL="228600" indent="-228240">
              <a:lnSpc>
                <a:spcPct val="90000"/>
              </a:lnSpc>
              <a:spcBef>
                <a:spcPts val="1001"/>
              </a:spcBef>
              <a:buClr>
                <a:srgbClr val="ffffff"/>
              </a:buClr>
              <a:buFont typeface="Arial"/>
              <a:buChar char="•"/>
            </a:pPr>
            <a:r>
              <a:rPr b="0" lang="es-ES" sz="1950" spc="-1" strike="noStrike">
                <a:solidFill>
                  <a:srgbClr val="ffffff"/>
                </a:solidFill>
                <a:latin typeface="Calibri"/>
              </a:rPr>
              <a:t>For training an instance segmentation algorithm, choose the export format </a:t>
            </a:r>
            <a:r>
              <a:rPr b="1" lang="es-ES" sz="1950" spc="-1" strike="noStrike">
                <a:solidFill>
                  <a:srgbClr val="ffffff"/>
                </a:solidFill>
                <a:latin typeface="Calibri"/>
              </a:rPr>
              <a:t>MOTS PNG 1.0</a:t>
            </a:r>
            <a:endParaRPr b="0" lang="es-ES" sz="1950" spc="-1" strike="noStrike">
              <a:solidFill>
                <a:srgbClr val="000000"/>
              </a:solidFill>
              <a:latin typeface="Calibri"/>
            </a:endParaRPr>
          </a:p>
        </p:txBody>
      </p:sp>
    </p:spTree>
  </p:cSld>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8" name="CustomShape 1"/>
          <p:cNvSpPr/>
          <p:nvPr/>
        </p:nvSpPr>
        <p:spPr>
          <a:xfrm>
            <a:off x="0" y="0"/>
            <a:ext cx="509292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89" name="TextShape 2"/>
          <p:cNvSpPr txBox="1"/>
          <p:nvPr/>
        </p:nvSpPr>
        <p:spPr>
          <a:xfrm>
            <a:off x="524880" y="620280"/>
            <a:ext cx="3808080" cy="5504400"/>
          </a:xfrm>
          <a:prstGeom prst="rect">
            <a:avLst/>
          </a:prstGeom>
          <a:noFill/>
          <a:ln>
            <a:noFill/>
          </a:ln>
        </p:spPr>
        <p:txBody>
          <a:bodyPr anchor="ctr">
            <a:normAutofit/>
          </a:bodyPr>
          <a:p>
            <a:pPr>
              <a:lnSpc>
                <a:spcPct val="90000"/>
              </a:lnSpc>
            </a:pPr>
            <a:r>
              <a:rPr b="0" lang="es-ES" sz="6000" spc="-1" strike="noStrike">
                <a:solidFill>
                  <a:srgbClr val="ffffff"/>
                </a:solidFill>
                <a:latin typeface="Calibri Light"/>
              </a:rPr>
              <a:t>Automatic annotation - CVAT</a:t>
            </a:r>
            <a:endParaRPr b="0" lang="es-ES" sz="6000" spc="-1" strike="noStrike">
              <a:solidFill>
                <a:srgbClr val="000000"/>
              </a:solidFill>
              <a:latin typeface="Calibri"/>
            </a:endParaRPr>
          </a:p>
        </p:txBody>
      </p:sp>
      <p:grpSp>
        <p:nvGrpSpPr>
          <p:cNvPr id="190" name="Group 3"/>
          <p:cNvGrpSpPr/>
          <p:nvPr/>
        </p:nvGrpSpPr>
        <p:grpSpPr>
          <a:xfrm>
            <a:off x="5468400" y="1166760"/>
            <a:ext cx="6263280" cy="4411440"/>
            <a:chOff x="5468400" y="1166760"/>
            <a:chExt cx="6263280" cy="4411440"/>
          </a:xfrm>
        </p:grpSpPr>
        <p:sp>
          <p:nvSpPr>
            <p:cNvPr id="191" name="CustomShape 4"/>
            <p:cNvSpPr/>
            <p:nvPr/>
          </p:nvSpPr>
          <p:spPr>
            <a:xfrm>
              <a:off x="5468400" y="1166760"/>
              <a:ext cx="6263280" cy="1070280"/>
            </a:xfrm>
            <a:prstGeom prst="roundRect">
              <a:avLst>
                <a:gd name="adj" fmla="val 16667"/>
              </a:avLst>
            </a:prstGeom>
            <a:solidFill>
              <a:schemeClr val="accent5">
                <a:hueOff val="0"/>
                <a:satOff val="0"/>
                <a:lumOff val="0"/>
                <a:alphaOff val="0"/>
              </a:schemeClr>
            </a:solidFill>
            <a:ln>
              <a:solidFill>
                <a:schemeClr val="lt1">
                  <a:hueOff val="0"/>
                  <a:satOff val="0"/>
                  <a:lumOff val="0"/>
                  <a:alphaOff val="0"/>
                </a:schemeClr>
              </a:solidFill>
            </a:ln>
          </p:spPr>
          <p:style>
            <a:lnRef idx="2"/>
            <a:fillRef idx="0"/>
            <a:effectRef idx="0"/>
            <a:fontRef idx="minor"/>
          </p:style>
          <p:txBody>
            <a:bodyPr lIns="109440" rIns="57240" tIns="109440" bIns="109440" anchor="ctr"/>
            <a:p>
              <a:pPr algn="just">
                <a:lnSpc>
                  <a:spcPct val="90000"/>
                </a:lnSpc>
                <a:spcAft>
                  <a:spcPts val="524"/>
                </a:spcAft>
              </a:pPr>
              <a:r>
                <a:rPr b="0" lang="en-US" sz="1500" spc="-1" strike="noStrike">
                  <a:solidFill>
                    <a:srgbClr val="ffffff"/>
                  </a:solidFill>
                  <a:latin typeface="Calibri"/>
                </a:rPr>
                <a:t>Data can be automatically annotated with models trained on Onepanel´s platform and GPUs. This process is also called pre-annotation, as a Human-in-the-Loop approach is needed to correct the models´ mistakes. However, avoiding the annotation of images from scratch saves a lot of time.</a:t>
              </a:r>
              <a:endParaRPr b="0" lang="en-US" sz="1500" spc="-1" strike="noStrike">
                <a:latin typeface="Arial"/>
              </a:endParaRPr>
            </a:p>
          </p:txBody>
        </p:sp>
        <p:sp>
          <p:nvSpPr>
            <p:cNvPr id="192" name="CustomShape 5"/>
            <p:cNvSpPr/>
            <p:nvPr/>
          </p:nvSpPr>
          <p:spPr>
            <a:xfrm>
              <a:off x="5468400" y="2280600"/>
              <a:ext cx="6263280" cy="1070280"/>
            </a:xfrm>
            <a:prstGeom prst="roundRect">
              <a:avLst>
                <a:gd name="adj" fmla="val 16667"/>
              </a:avLst>
            </a:prstGeom>
            <a:solidFill>
              <a:schemeClr val="accent5">
                <a:hueOff val="-2252848"/>
                <a:satOff val="-5806"/>
                <a:lumOff val="-3922"/>
                <a:alphaOff val="0"/>
              </a:schemeClr>
            </a:solidFill>
            <a:ln>
              <a:solidFill>
                <a:schemeClr val="lt1">
                  <a:hueOff val="0"/>
                  <a:satOff val="0"/>
                  <a:lumOff val="0"/>
                  <a:alphaOff val="0"/>
                </a:schemeClr>
              </a:solidFill>
            </a:ln>
          </p:spPr>
          <p:style>
            <a:lnRef idx="2"/>
            <a:fillRef idx="0"/>
            <a:effectRef idx="0"/>
            <a:fontRef idx="minor"/>
          </p:style>
          <p:txBody>
            <a:bodyPr lIns="109440" rIns="57240" tIns="109440" bIns="109440" anchor="ctr"/>
            <a:p>
              <a:pPr>
                <a:lnSpc>
                  <a:spcPct val="90000"/>
                </a:lnSpc>
                <a:spcAft>
                  <a:spcPts val="524"/>
                </a:spcAft>
              </a:pPr>
              <a:r>
                <a:rPr b="0" lang="en-US" sz="1500" spc="-1" strike="noStrike">
                  <a:solidFill>
                    <a:srgbClr val="ffffff"/>
                  </a:solidFill>
                  <a:latin typeface="Calibri"/>
                </a:rPr>
                <a:t>Automatic annotation can be done both for object detection (i.e., using bounding boxes) and segmentation (i.e., using polygon masks) tasks.</a:t>
              </a:r>
              <a:endParaRPr b="0" lang="en-US" sz="1500" spc="-1" strike="noStrike">
                <a:latin typeface="Arial"/>
              </a:endParaRPr>
            </a:p>
          </p:txBody>
        </p:sp>
        <p:sp>
          <p:nvSpPr>
            <p:cNvPr id="193" name="CustomShape 6"/>
            <p:cNvSpPr/>
            <p:nvPr/>
          </p:nvSpPr>
          <p:spPr>
            <a:xfrm>
              <a:off x="5468400" y="3394440"/>
              <a:ext cx="6263280" cy="1070280"/>
            </a:xfrm>
            <a:prstGeom prst="roundRect">
              <a:avLst>
                <a:gd name="adj" fmla="val 16667"/>
              </a:avLst>
            </a:prstGeom>
            <a:solidFill>
              <a:schemeClr val="accent5">
                <a:hueOff val="-4505695"/>
                <a:satOff val="-11613"/>
                <a:lumOff val="-7843"/>
                <a:alphaOff val="0"/>
              </a:schemeClr>
            </a:solidFill>
            <a:ln>
              <a:solidFill>
                <a:schemeClr val="lt1">
                  <a:hueOff val="0"/>
                  <a:satOff val="0"/>
                  <a:lumOff val="0"/>
                  <a:alphaOff val="0"/>
                </a:schemeClr>
              </a:solidFill>
            </a:ln>
          </p:spPr>
          <p:style>
            <a:lnRef idx="2"/>
            <a:fillRef idx="0"/>
            <a:effectRef idx="0"/>
            <a:fontRef idx="minor"/>
          </p:style>
          <p:txBody>
            <a:bodyPr lIns="109440" rIns="57240" tIns="109440" bIns="109440" anchor="ctr"/>
            <a:p>
              <a:pPr>
                <a:lnSpc>
                  <a:spcPct val="90000"/>
                </a:lnSpc>
                <a:spcAft>
                  <a:spcPts val="524"/>
                </a:spcAft>
              </a:pPr>
              <a:r>
                <a:rPr b="1" lang="en-US" sz="1500" spc="-1" strike="noStrike">
                  <a:solidFill>
                    <a:srgbClr val="ffffff"/>
                  </a:solidFill>
                  <a:latin typeface="Calibri"/>
                </a:rPr>
                <a:t>Instructions by Onepanel can be found on this </a:t>
              </a:r>
              <a:r>
                <a:rPr b="1" lang="en-US" sz="1500" spc="-1" strike="noStrike" u="sng">
                  <a:solidFill>
                    <a:srgbClr val="0563c1"/>
                  </a:solidFill>
                  <a:uFillTx/>
                  <a:latin typeface="Calibri"/>
                  <a:hlinkClick r:id="rId1"/>
                </a:rPr>
                <a:t>link</a:t>
              </a:r>
              <a:r>
                <a:rPr b="1" lang="en-US" sz="1500" spc="-1" strike="noStrike">
                  <a:solidFill>
                    <a:srgbClr val="ffffff"/>
                  </a:solidFill>
                  <a:latin typeface="Calibri"/>
                </a:rPr>
                <a:t>.</a:t>
              </a:r>
              <a:endParaRPr b="0" lang="en-US" sz="1500" spc="-1" strike="noStrike">
                <a:latin typeface="Arial"/>
              </a:endParaRPr>
            </a:p>
          </p:txBody>
        </p:sp>
        <p:sp>
          <p:nvSpPr>
            <p:cNvPr id="194" name="CustomShape 7"/>
            <p:cNvSpPr/>
            <p:nvPr/>
          </p:nvSpPr>
          <p:spPr>
            <a:xfrm>
              <a:off x="5468400" y="4507920"/>
              <a:ext cx="6263280" cy="1070280"/>
            </a:xfrm>
            <a:prstGeom prst="roundRect">
              <a:avLst>
                <a:gd name="adj" fmla="val 16667"/>
              </a:avLst>
            </a:prstGeom>
            <a:solidFill>
              <a:schemeClr val="accent5">
                <a:hueOff val="-6758543"/>
                <a:satOff val="-17419"/>
                <a:lumOff val="-11765"/>
                <a:alphaOff val="0"/>
              </a:schemeClr>
            </a:solidFill>
            <a:ln>
              <a:solidFill>
                <a:schemeClr val="lt1">
                  <a:hueOff val="0"/>
                  <a:satOff val="0"/>
                  <a:lumOff val="0"/>
                  <a:alphaOff val="0"/>
                </a:schemeClr>
              </a:solidFill>
            </a:ln>
          </p:spPr>
          <p:style>
            <a:lnRef idx="2"/>
            <a:fillRef idx="0"/>
            <a:effectRef idx="0"/>
            <a:fontRef idx="minor"/>
          </p:style>
          <p:txBody>
            <a:bodyPr lIns="109440" rIns="57240" tIns="109440" bIns="109440" anchor="ctr"/>
            <a:p>
              <a:pPr>
                <a:lnSpc>
                  <a:spcPct val="90000"/>
                </a:lnSpc>
                <a:spcAft>
                  <a:spcPts val="524"/>
                </a:spcAft>
              </a:pPr>
              <a:r>
                <a:rPr b="1" lang="en-US" sz="1500" spc="-1" strike="noStrike">
                  <a:solidFill>
                    <a:srgbClr val="ffffff"/>
                  </a:solidFill>
                  <a:latin typeface="Calibri"/>
                </a:rPr>
                <a:t>Keep in mind that automatic annotation is not free</a:t>
              </a:r>
              <a:endParaRPr b="0" lang="en-US" sz="1500" spc="-1" strike="noStrike">
                <a:latin typeface="Arial"/>
              </a:endParaRPr>
            </a:p>
          </p:txBody>
        </p:sp>
      </p:grpSp>
      <p:grpSp>
        <p:nvGrpSpPr>
          <p:cNvPr id="195" name="Group 8"/>
          <p:cNvGrpSpPr/>
          <p:nvPr/>
        </p:nvGrpSpPr>
        <p:grpSpPr>
          <a:xfrm>
            <a:off x="0" y="0"/>
            <a:ext cx="36000" cy="36000"/>
            <a:chOff x="0" y="0"/>
            <a:chExt cx="36000" cy="36000"/>
          </a:xfrm>
        </p:grpSpPr>
      </p:grpSp>
    </p:spTree>
  </p:cSld>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6" name="CustomShape 1"/>
          <p:cNvSpPr/>
          <p:nvPr/>
        </p:nvSpPr>
        <p:spPr>
          <a:xfrm>
            <a:off x="0" y="0"/>
            <a:ext cx="509292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97" name="TextShape 2"/>
          <p:cNvSpPr txBox="1"/>
          <p:nvPr/>
        </p:nvSpPr>
        <p:spPr>
          <a:xfrm>
            <a:off x="524880" y="620280"/>
            <a:ext cx="3808080" cy="5504400"/>
          </a:xfrm>
          <a:prstGeom prst="rect">
            <a:avLst/>
          </a:prstGeom>
          <a:noFill/>
          <a:ln>
            <a:noFill/>
          </a:ln>
        </p:spPr>
        <p:txBody>
          <a:bodyPr anchor="ctr">
            <a:normAutofit/>
          </a:bodyPr>
          <a:p>
            <a:pPr>
              <a:lnSpc>
                <a:spcPct val="90000"/>
              </a:lnSpc>
            </a:pPr>
            <a:r>
              <a:rPr b="0" lang="es-ES" sz="6000" spc="-1" strike="noStrike">
                <a:solidFill>
                  <a:srgbClr val="ffffff"/>
                </a:solidFill>
                <a:latin typeface="Calibri Light"/>
              </a:rPr>
              <a:t>Automatic annotation - CVAT</a:t>
            </a:r>
            <a:endParaRPr b="0" lang="es-ES" sz="6000" spc="-1" strike="noStrike">
              <a:solidFill>
                <a:srgbClr val="000000"/>
              </a:solidFill>
              <a:latin typeface="Calibri"/>
            </a:endParaRPr>
          </a:p>
        </p:txBody>
      </p:sp>
      <p:grpSp>
        <p:nvGrpSpPr>
          <p:cNvPr id="198" name="Group 3"/>
          <p:cNvGrpSpPr/>
          <p:nvPr/>
        </p:nvGrpSpPr>
        <p:grpSpPr>
          <a:xfrm>
            <a:off x="5468400" y="937800"/>
            <a:ext cx="6263280" cy="4869720"/>
            <a:chOff x="5468400" y="937800"/>
            <a:chExt cx="6263280" cy="4869720"/>
          </a:xfrm>
        </p:grpSpPr>
        <p:sp>
          <p:nvSpPr>
            <p:cNvPr id="199" name="CustomShape 4"/>
            <p:cNvSpPr/>
            <p:nvPr/>
          </p:nvSpPr>
          <p:spPr>
            <a:xfrm>
              <a:off x="5468400" y="937800"/>
              <a:ext cx="6263280" cy="934560"/>
            </a:xfrm>
            <a:prstGeom prst="roundRect">
              <a:avLst>
                <a:gd name="adj" fmla="val 16667"/>
              </a:avLst>
            </a:prstGeom>
            <a:solidFill>
              <a:schemeClr val="accent5">
                <a:hueOff val="0"/>
                <a:satOff val="0"/>
                <a:lumOff val="0"/>
                <a:alphaOff val="0"/>
              </a:schemeClr>
            </a:solidFill>
            <a:ln>
              <a:solidFill>
                <a:schemeClr val="lt1">
                  <a:hueOff val="0"/>
                  <a:satOff val="0"/>
                  <a:lumOff val="0"/>
                  <a:alphaOff val="0"/>
                </a:schemeClr>
              </a:solidFill>
            </a:ln>
          </p:spPr>
          <p:style>
            <a:lnRef idx="2"/>
            <a:fillRef idx="0"/>
            <a:effectRef idx="0"/>
            <a:fontRef idx="minor"/>
          </p:style>
          <p:txBody>
            <a:bodyPr lIns="110520" rIns="64800" tIns="110520" bIns="110520" anchor="ctr"/>
            <a:p>
              <a:pPr algn="just">
                <a:lnSpc>
                  <a:spcPct val="90000"/>
                </a:lnSpc>
                <a:spcAft>
                  <a:spcPts val="595"/>
                </a:spcAft>
              </a:pPr>
              <a:r>
                <a:rPr b="0" lang="en-US" sz="1700" spc="-1" strike="noStrike">
                  <a:solidFill>
                    <a:srgbClr val="ffffff"/>
                  </a:solidFill>
                  <a:latin typeface="Calibri"/>
                </a:rPr>
                <a:t>Firs, you will need to create a Kubernetes cluster on a paid-account of a cloud provider (i.e., Azure AKS, Amazon EKS or Google Cloud GKE). </a:t>
              </a:r>
              <a:endParaRPr b="0" lang="en-US" sz="1700" spc="-1" strike="noStrike">
                <a:latin typeface="Arial"/>
              </a:endParaRPr>
            </a:p>
          </p:txBody>
        </p:sp>
        <p:sp>
          <p:nvSpPr>
            <p:cNvPr id="200" name="CustomShape 5"/>
            <p:cNvSpPr/>
            <p:nvPr/>
          </p:nvSpPr>
          <p:spPr>
            <a:xfrm>
              <a:off x="5468400" y="1921680"/>
              <a:ext cx="6263280" cy="934560"/>
            </a:xfrm>
            <a:prstGeom prst="roundRect">
              <a:avLst>
                <a:gd name="adj" fmla="val 16667"/>
              </a:avLst>
            </a:prstGeom>
            <a:solidFill>
              <a:schemeClr val="accent5">
                <a:hueOff val="-1689636"/>
                <a:satOff val="-4355"/>
                <a:lumOff val="-2941"/>
                <a:alphaOff val="0"/>
              </a:schemeClr>
            </a:solidFill>
            <a:ln>
              <a:solidFill>
                <a:schemeClr val="lt1">
                  <a:hueOff val="0"/>
                  <a:satOff val="0"/>
                  <a:lumOff val="0"/>
                  <a:alphaOff val="0"/>
                </a:schemeClr>
              </a:solidFill>
            </a:ln>
          </p:spPr>
          <p:style>
            <a:lnRef idx="2"/>
            <a:fillRef idx="0"/>
            <a:effectRef idx="0"/>
            <a:fontRef idx="minor"/>
          </p:style>
          <p:txBody>
            <a:bodyPr lIns="110520" rIns="64800" tIns="110520" bIns="110520" anchor="ctr"/>
            <a:p>
              <a:pPr>
                <a:lnSpc>
                  <a:spcPct val="90000"/>
                </a:lnSpc>
                <a:spcAft>
                  <a:spcPts val="595"/>
                </a:spcAft>
              </a:pPr>
              <a:r>
                <a:rPr b="0" lang="en-US" sz="1700" spc="-1" strike="noStrike">
                  <a:solidFill>
                    <a:srgbClr val="ffffff"/>
                  </a:solidFill>
                  <a:latin typeface="Calibri"/>
                </a:rPr>
                <a:t>Secondly, you will have to install Onepanel and deploy it to your cluster. </a:t>
              </a:r>
              <a:endParaRPr b="0" lang="en-US" sz="1700" spc="-1" strike="noStrike">
                <a:latin typeface="Arial"/>
              </a:endParaRPr>
            </a:p>
          </p:txBody>
        </p:sp>
        <p:sp>
          <p:nvSpPr>
            <p:cNvPr id="201" name="CustomShape 6"/>
            <p:cNvSpPr/>
            <p:nvPr/>
          </p:nvSpPr>
          <p:spPr>
            <a:xfrm>
              <a:off x="5468400" y="2905200"/>
              <a:ext cx="6263280" cy="934560"/>
            </a:xfrm>
            <a:prstGeom prst="roundRect">
              <a:avLst>
                <a:gd name="adj" fmla="val 16667"/>
              </a:avLst>
            </a:prstGeom>
            <a:solidFill>
              <a:schemeClr val="accent5">
                <a:hueOff val="-3379271"/>
                <a:satOff val="-8710"/>
                <a:lumOff val="-5883"/>
                <a:alphaOff val="0"/>
              </a:schemeClr>
            </a:solidFill>
            <a:ln>
              <a:solidFill>
                <a:schemeClr val="lt1">
                  <a:hueOff val="0"/>
                  <a:satOff val="0"/>
                  <a:lumOff val="0"/>
                  <a:alphaOff val="0"/>
                </a:schemeClr>
              </a:solidFill>
            </a:ln>
          </p:spPr>
          <p:style>
            <a:lnRef idx="2"/>
            <a:fillRef idx="0"/>
            <a:effectRef idx="0"/>
            <a:fontRef idx="minor"/>
          </p:style>
          <p:txBody>
            <a:bodyPr lIns="110520" rIns="64800" tIns="110520" bIns="110520" anchor="ctr"/>
            <a:p>
              <a:pPr>
                <a:lnSpc>
                  <a:spcPct val="90000"/>
                </a:lnSpc>
                <a:spcAft>
                  <a:spcPts val="595"/>
                </a:spcAft>
              </a:pPr>
              <a:r>
                <a:rPr b="0" lang="en-US" sz="1700" spc="-1" strike="noStrike">
                  <a:solidFill>
                    <a:srgbClr val="ffffff"/>
                  </a:solidFill>
                  <a:latin typeface="Calibri"/>
                </a:rPr>
                <a:t>Thirdly, you can start with the annotation on your Workspace. After annotating the amount of data that you see fit, you can train one of the models provided by Onepanel on your annotations.</a:t>
              </a:r>
              <a:endParaRPr b="0" lang="en-US" sz="1700" spc="-1" strike="noStrike">
                <a:latin typeface="Arial"/>
              </a:endParaRPr>
            </a:p>
          </p:txBody>
        </p:sp>
        <p:sp>
          <p:nvSpPr>
            <p:cNvPr id="202" name="CustomShape 7"/>
            <p:cNvSpPr/>
            <p:nvPr/>
          </p:nvSpPr>
          <p:spPr>
            <a:xfrm>
              <a:off x="5468400" y="3889080"/>
              <a:ext cx="6263280" cy="934560"/>
            </a:xfrm>
            <a:prstGeom prst="roundRect">
              <a:avLst>
                <a:gd name="adj" fmla="val 16667"/>
              </a:avLst>
            </a:prstGeom>
            <a:solidFill>
              <a:schemeClr val="accent5">
                <a:hueOff val="-5068907"/>
                <a:satOff val="-13064"/>
                <a:lumOff val="-8824"/>
                <a:alphaOff val="0"/>
              </a:schemeClr>
            </a:solidFill>
            <a:ln>
              <a:solidFill>
                <a:schemeClr val="lt1">
                  <a:hueOff val="0"/>
                  <a:satOff val="0"/>
                  <a:lumOff val="0"/>
                  <a:alphaOff val="0"/>
                </a:schemeClr>
              </a:solidFill>
            </a:ln>
          </p:spPr>
          <p:style>
            <a:lnRef idx="2"/>
            <a:fillRef idx="0"/>
            <a:effectRef idx="0"/>
            <a:fontRef idx="minor"/>
          </p:style>
          <p:txBody>
            <a:bodyPr lIns="110520" rIns="64800" tIns="110520" bIns="110520" anchor="ctr"/>
            <a:p>
              <a:pPr>
                <a:lnSpc>
                  <a:spcPct val="90000"/>
                </a:lnSpc>
                <a:spcAft>
                  <a:spcPts val="595"/>
                </a:spcAft>
              </a:pPr>
              <a:r>
                <a:rPr b="0" lang="en-US" sz="1700" spc="-1" strike="noStrike">
                  <a:solidFill>
                    <a:srgbClr val="ffffff"/>
                  </a:solidFill>
                  <a:latin typeface="Calibri"/>
                </a:rPr>
                <a:t>Finally, you can automatically pre-annotate the remaining data with your newly trained model.</a:t>
              </a:r>
              <a:endParaRPr b="0" lang="en-US" sz="1700" spc="-1" strike="noStrike">
                <a:latin typeface="Arial"/>
              </a:endParaRPr>
            </a:p>
          </p:txBody>
        </p:sp>
        <p:sp>
          <p:nvSpPr>
            <p:cNvPr id="203" name="CustomShape 8"/>
            <p:cNvSpPr/>
            <p:nvPr/>
          </p:nvSpPr>
          <p:spPr>
            <a:xfrm>
              <a:off x="5468400" y="4872960"/>
              <a:ext cx="6263280" cy="934560"/>
            </a:xfrm>
            <a:prstGeom prst="roundRect">
              <a:avLst>
                <a:gd name="adj" fmla="val 16667"/>
              </a:avLst>
            </a:prstGeom>
            <a:solidFill>
              <a:schemeClr val="accent5">
                <a:hueOff val="-6758543"/>
                <a:satOff val="-17419"/>
                <a:lumOff val="-11765"/>
                <a:alphaOff val="0"/>
              </a:schemeClr>
            </a:solidFill>
            <a:ln>
              <a:solidFill>
                <a:schemeClr val="lt1">
                  <a:hueOff val="0"/>
                  <a:satOff val="0"/>
                  <a:lumOff val="0"/>
                  <a:alphaOff val="0"/>
                </a:schemeClr>
              </a:solidFill>
            </a:ln>
          </p:spPr>
          <p:style>
            <a:lnRef idx="2"/>
            <a:fillRef idx="0"/>
            <a:effectRef idx="0"/>
            <a:fontRef idx="minor"/>
          </p:style>
          <p:txBody>
            <a:bodyPr lIns="110520" rIns="64800" tIns="110520" bIns="110520" anchor="ctr"/>
            <a:p>
              <a:pPr>
                <a:lnSpc>
                  <a:spcPct val="90000"/>
                </a:lnSpc>
                <a:spcAft>
                  <a:spcPts val="595"/>
                </a:spcAft>
              </a:pPr>
              <a:r>
                <a:rPr b="0" lang="en-US" sz="1700" spc="-1" strike="noStrike">
                  <a:solidFill>
                    <a:srgbClr val="ffffff"/>
                  </a:solidFill>
                  <a:latin typeface="Calibri"/>
                </a:rPr>
                <a:t>For segmentation tasks, Onepanel provides Mask R-CNN.</a:t>
              </a:r>
              <a:endParaRPr b="0" lang="en-US" sz="1700" spc="-1" strike="noStrike">
                <a:latin typeface="Arial"/>
              </a:endParaRPr>
            </a:p>
          </p:txBody>
        </p:sp>
      </p:grpSp>
      <p:grpSp>
        <p:nvGrpSpPr>
          <p:cNvPr id="204" name="Group 9"/>
          <p:cNvGrpSpPr/>
          <p:nvPr/>
        </p:nvGrpSpPr>
        <p:grpSpPr>
          <a:xfrm>
            <a:off x="0" y="0"/>
            <a:ext cx="36000" cy="36000"/>
            <a:chOff x="0" y="0"/>
            <a:chExt cx="36000" cy="36000"/>
          </a:xfrm>
        </p:grpSpPr>
      </p:grpSp>
    </p:spTree>
  </p:cSld>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4545"/>
        </a:solidFill>
      </p:bgPr>
    </p:bg>
    <p:spTree>
      <p:nvGrpSpPr>
        <p:cNvPr id="1" name=""/>
        <p:cNvGrpSpPr/>
        <p:nvPr/>
      </p:nvGrpSpPr>
      <p:grpSpPr>
        <a:xfrm>
          <a:off x="0" y="0"/>
          <a:ext cx="0" cy="0"/>
          <a:chOff x="0" y="0"/>
          <a:chExt cx="0" cy="0"/>
        </a:xfrm>
      </p:grpSpPr>
      <p:sp>
        <p:nvSpPr>
          <p:cNvPr id="205" name="CustomShape 1"/>
          <p:cNvSpPr/>
          <p:nvPr/>
        </p:nvSpPr>
        <p:spPr>
          <a:xfrm>
            <a:off x="0" y="0"/>
            <a:ext cx="12188520" cy="6857640"/>
          </a:xfrm>
          <a:prstGeom prst="rect">
            <a:avLst/>
          </a:prstGeom>
          <a:solidFill>
            <a:schemeClr val="bg1">
              <a:tint val="95000"/>
              <a:satMod val="170000"/>
            </a:schemeClr>
          </a:solidFill>
          <a:ln>
            <a:noFill/>
          </a:ln>
        </p:spPr>
        <p:style>
          <a:lnRef idx="2">
            <a:schemeClr val="accent1">
              <a:shade val="50000"/>
            </a:schemeClr>
          </a:lnRef>
          <a:fillRef idx="1">
            <a:schemeClr val="accent1"/>
          </a:fillRef>
          <a:effectRef idx="0">
            <a:schemeClr val="accent1"/>
          </a:effectRef>
          <a:fontRef idx="minor"/>
        </p:style>
      </p:sp>
      <p:pic>
        <p:nvPicPr>
          <p:cNvPr id="206" name="Imagen 8" descr=""/>
          <p:cNvPicPr/>
          <p:nvPr/>
        </p:nvPicPr>
        <p:blipFill>
          <a:blip r:embed="rId1"/>
          <a:stretch/>
        </p:blipFill>
        <p:spPr>
          <a:xfrm>
            <a:off x="321480" y="143640"/>
            <a:ext cx="11548440" cy="4481280"/>
          </a:xfrm>
          <a:prstGeom prst="rect">
            <a:avLst/>
          </a:prstGeom>
          <a:ln>
            <a:noFill/>
          </a:ln>
        </p:spPr>
      </p:pic>
      <p:sp>
        <p:nvSpPr>
          <p:cNvPr id="207" name="CustomShape 2"/>
          <p:cNvSpPr/>
          <p:nvPr/>
        </p:nvSpPr>
        <p:spPr>
          <a:xfrm>
            <a:off x="321480" y="4782240"/>
            <a:ext cx="11548440" cy="1755360"/>
          </a:xfrm>
          <a:prstGeom prst="rect">
            <a:avLst/>
          </a:prstGeom>
          <a:solidFill>
            <a:schemeClr val="tx1">
              <a:alpha val="93000"/>
            </a:schemeClr>
          </a:solidFill>
          <a:ln w="127080">
            <a:noFill/>
          </a:ln>
        </p:spPr>
        <p:style>
          <a:lnRef idx="2">
            <a:schemeClr val="accent1">
              <a:shade val="50000"/>
            </a:schemeClr>
          </a:lnRef>
          <a:fillRef idx="1">
            <a:schemeClr val="accent1"/>
          </a:fillRef>
          <a:effectRef idx="0">
            <a:schemeClr val="accent1"/>
          </a:effectRef>
          <a:fontRef idx="minor"/>
        </p:style>
      </p:sp>
      <p:sp>
        <p:nvSpPr>
          <p:cNvPr id="208" name="TextShape 3"/>
          <p:cNvSpPr txBox="1"/>
          <p:nvPr/>
        </p:nvSpPr>
        <p:spPr>
          <a:xfrm>
            <a:off x="841320" y="5009040"/>
            <a:ext cx="2889000" cy="1345680"/>
          </a:xfrm>
          <a:prstGeom prst="rect">
            <a:avLst/>
          </a:prstGeom>
          <a:noFill/>
          <a:ln>
            <a:noFill/>
          </a:ln>
        </p:spPr>
        <p:txBody>
          <a:bodyPr anchor="ctr">
            <a:normAutofit/>
          </a:bodyPr>
          <a:p>
            <a:pPr>
              <a:lnSpc>
                <a:spcPct val="90000"/>
              </a:lnSpc>
            </a:pPr>
            <a:r>
              <a:rPr b="0" lang="es-ES" sz="2600" spc="-1" strike="noStrike">
                <a:solidFill>
                  <a:srgbClr val="000000"/>
                </a:solidFill>
                <a:latin typeface="Calibri Light"/>
              </a:rPr>
              <a:t>Automatic annotation – Hasty.ai</a:t>
            </a:r>
            <a:endParaRPr b="0" lang="es-ES" sz="2600" spc="-1" strike="noStrike">
              <a:solidFill>
                <a:srgbClr val="000000"/>
              </a:solidFill>
              <a:latin typeface="Calibri"/>
            </a:endParaRPr>
          </a:p>
        </p:txBody>
      </p:sp>
      <p:sp>
        <p:nvSpPr>
          <p:cNvPr id="209" name="Line 4"/>
          <p:cNvSpPr/>
          <p:nvPr/>
        </p:nvSpPr>
        <p:spPr>
          <a:xfrm flipV="1">
            <a:off x="4059720" y="5237640"/>
            <a:ext cx="360" cy="914400"/>
          </a:xfrm>
          <a:prstGeom prst="line">
            <a:avLst/>
          </a:prstGeom>
          <a:ln w="19080">
            <a:solidFill>
              <a:schemeClr val="bg1">
                <a:alpha val="80000"/>
              </a:schemeClr>
            </a:solidFill>
          </a:ln>
        </p:spPr>
        <p:style>
          <a:lnRef idx="1">
            <a:schemeClr val="accent1"/>
          </a:lnRef>
          <a:fillRef idx="0">
            <a:schemeClr val="accent1"/>
          </a:fillRef>
          <a:effectRef idx="0">
            <a:schemeClr val="accent1"/>
          </a:effectRef>
          <a:fontRef idx="minor"/>
        </p:style>
      </p:sp>
      <p:sp>
        <p:nvSpPr>
          <p:cNvPr id="210" name="TextShape 5"/>
          <p:cNvSpPr txBox="1"/>
          <p:nvPr/>
        </p:nvSpPr>
        <p:spPr>
          <a:xfrm>
            <a:off x="4380120" y="5009040"/>
            <a:ext cx="6976440" cy="1345680"/>
          </a:xfrm>
          <a:prstGeom prst="rect">
            <a:avLst/>
          </a:prstGeom>
          <a:noFill/>
          <a:ln>
            <a:noFill/>
          </a:ln>
        </p:spPr>
        <p:txBody>
          <a:bodyPr anchor="ctr"/>
          <a:p>
            <a:pPr marL="228600" indent="-228240" algn="just">
              <a:lnSpc>
                <a:spcPct val="90000"/>
              </a:lnSpc>
              <a:spcBef>
                <a:spcPts val="1001"/>
              </a:spcBef>
              <a:buClr>
                <a:srgbClr val="000000"/>
              </a:buClr>
              <a:buFont typeface="Arial"/>
              <a:buChar char="•"/>
            </a:pPr>
            <a:r>
              <a:rPr b="0" lang="es-ES" sz="1100" spc="-1" strike="noStrike">
                <a:solidFill>
                  <a:srgbClr val="000000"/>
                </a:solidFill>
                <a:latin typeface="Calibri"/>
              </a:rPr>
              <a:t>AI assistants are provided for semi-automatic and automatic annotation.</a:t>
            </a:r>
            <a:endParaRPr b="0" lang="es-ES" sz="11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s-ES" sz="1100" spc="-1" strike="noStrike">
                <a:solidFill>
                  <a:srgbClr val="000000"/>
                </a:solidFill>
                <a:latin typeface="Calibri"/>
              </a:rPr>
              <a:t>Semi-automatic annotation tools (DEXTR and Atom) can be used from the start of the annotation procedure.</a:t>
            </a:r>
            <a:endParaRPr b="0" lang="es-ES" sz="11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s-ES" sz="1100" spc="-1" strike="noStrike">
                <a:solidFill>
                  <a:srgbClr val="000000"/>
                </a:solidFill>
                <a:latin typeface="Calibri"/>
              </a:rPr>
              <a:t>Automatic annotation models are trained by the platform while manual/semi-automatic annotation is being conducted. They cover object detection, semantic segmentation and instance segmentation. When they are ready to be used, you will receive a notification. </a:t>
            </a:r>
            <a:r>
              <a:rPr b="1" lang="es-ES" sz="1100" spc="-1" strike="noStrike">
                <a:solidFill>
                  <a:srgbClr val="000000"/>
                </a:solidFill>
                <a:latin typeface="Calibri"/>
              </a:rPr>
              <a:t>The free version of the platform limits the use of these models.</a:t>
            </a:r>
            <a:endParaRPr b="0" lang="es-ES" sz="1100" spc="-1" strike="noStrike">
              <a:solidFill>
                <a:srgbClr val="000000"/>
              </a:solidFill>
              <a:latin typeface="Calibri"/>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11" name="Imagen 4" descr=""/>
          <p:cNvPicPr/>
          <p:nvPr/>
        </p:nvPicPr>
        <p:blipFill>
          <a:blip r:embed="rId1"/>
          <a:srcRect l="12752" t="0" r="3656" b="0"/>
          <a:stretch/>
        </p:blipFill>
        <p:spPr>
          <a:xfrm>
            <a:off x="4117680" y="0"/>
            <a:ext cx="8074080" cy="6857640"/>
          </a:xfrm>
          <a:prstGeom prst="rect">
            <a:avLst/>
          </a:prstGeom>
          <a:ln>
            <a:noFill/>
          </a:ln>
        </p:spPr>
      </p:pic>
      <p:sp>
        <p:nvSpPr>
          <p:cNvPr id="212" name="CustomShape 1"/>
          <p:cNvSpPr/>
          <p:nvPr/>
        </p:nvSpPr>
        <p:spPr>
          <a:xfrm flipV="1">
            <a:off x="0" y="-360"/>
            <a:ext cx="7859520" cy="6858000"/>
          </a:xfrm>
          <a:custGeom>
            <a:avLst/>
            <a:gdLst/>
            <a:ah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p:style>
      </p:sp>
      <p:sp>
        <p:nvSpPr>
          <p:cNvPr id="213" name="CustomShape 2"/>
          <p:cNvSpPr/>
          <p:nvPr/>
        </p:nvSpPr>
        <p:spPr>
          <a:xfrm flipV="1">
            <a:off x="0" y="-360"/>
            <a:ext cx="7430760" cy="6858000"/>
          </a:xfrm>
          <a:custGeom>
            <a:avLst/>
            <a:gdLst/>
            <a:ah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p:style>
      </p:sp>
      <p:sp>
        <p:nvSpPr>
          <p:cNvPr id="214" name="TextShape 3"/>
          <p:cNvSpPr txBox="1"/>
          <p:nvPr/>
        </p:nvSpPr>
        <p:spPr>
          <a:xfrm>
            <a:off x="804600" y="365040"/>
            <a:ext cx="5265720" cy="1325160"/>
          </a:xfrm>
          <a:prstGeom prst="rect">
            <a:avLst/>
          </a:prstGeom>
          <a:noFill/>
          <a:ln>
            <a:noFill/>
          </a:ln>
        </p:spPr>
        <p:txBody>
          <a:bodyPr anchor="ctr">
            <a:normAutofit/>
          </a:bodyPr>
          <a:p>
            <a:pPr>
              <a:lnSpc>
                <a:spcPct val="90000"/>
              </a:lnSpc>
            </a:pPr>
            <a:r>
              <a:rPr b="0" lang="es-ES" sz="4400" spc="-1" strike="noStrike">
                <a:solidFill>
                  <a:srgbClr val="ffffff"/>
                </a:solidFill>
                <a:latin typeface="Calibri Light"/>
              </a:rPr>
              <a:t>Automatic annotation – Supervise.ly</a:t>
            </a:r>
            <a:endParaRPr b="0" lang="es-ES" sz="4400" spc="-1" strike="noStrike">
              <a:solidFill>
                <a:srgbClr val="000000"/>
              </a:solidFill>
              <a:latin typeface="Calibri"/>
            </a:endParaRPr>
          </a:p>
        </p:txBody>
      </p:sp>
      <p:sp>
        <p:nvSpPr>
          <p:cNvPr id="215" name="TextShape 4"/>
          <p:cNvSpPr txBox="1"/>
          <p:nvPr/>
        </p:nvSpPr>
        <p:spPr>
          <a:xfrm>
            <a:off x="804600" y="2022480"/>
            <a:ext cx="3715200" cy="4154040"/>
          </a:xfrm>
          <a:prstGeom prst="rect">
            <a:avLst/>
          </a:prstGeom>
          <a:noFill/>
          <a:ln>
            <a:noFill/>
          </a:ln>
        </p:spPr>
        <p:txBody>
          <a:bodyPr>
            <a:normAutofit/>
          </a:bodyPr>
          <a:p>
            <a:pPr marL="228600" indent="-228240" algn="just">
              <a:lnSpc>
                <a:spcPct val="90000"/>
              </a:lnSpc>
              <a:spcBef>
                <a:spcPts val="1001"/>
              </a:spcBef>
              <a:buClr>
                <a:srgbClr val="ffffff"/>
              </a:buClr>
              <a:buFont typeface="Arial"/>
              <a:buChar char="•"/>
            </a:pPr>
            <a:r>
              <a:rPr b="0" lang="es-ES" sz="1100" spc="-1" strike="noStrike">
                <a:solidFill>
                  <a:srgbClr val="ffffff"/>
                </a:solidFill>
                <a:latin typeface="Calibri"/>
              </a:rPr>
              <a:t> </a:t>
            </a:r>
            <a:r>
              <a:rPr b="0" lang="es-ES" sz="1100" spc="-1" strike="noStrike">
                <a:solidFill>
                  <a:srgbClr val="ffffff"/>
                </a:solidFill>
                <a:latin typeface="Calibri"/>
              </a:rPr>
              <a:t>Provides both semi-automatic and automatic annotation.</a:t>
            </a:r>
            <a:endParaRPr b="0" lang="es-ES" sz="1100" spc="-1" strike="noStrike">
              <a:solidFill>
                <a:srgbClr val="000000"/>
              </a:solidFill>
              <a:latin typeface="Calibri"/>
            </a:endParaRPr>
          </a:p>
          <a:p>
            <a:pPr marL="228600" indent="-228240" algn="just">
              <a:lnSpc>
                <a:spcPct val="90000"/>
              </a:lnSpc>
              <a:spcBef>
                <a:spcPts val="1001"/>
              </a:spcBef>
              <a:buClr>
                <a:srgbClr val="ffffff"/>
              </a:buClr>
              <a:buFont typeface="Arial"/>
              <a:buChar char="•"/>
            </a:pPr>
            <a:r>
              <a:rPr b="0" lang="es-ES" sz="1100" spc="-1" strike="noStrike">
                <a:solidFill>
                  <a:srgbClr val="ffffff"/>
                </a:solidFill>
                <a:latin typeface="Calibri"/>
              </a:rPr>
              <a:t>There is a daily limit (1000 uses), in the free version, on the use of the semi-automatic annotation Smart Tool.</a:t>
            </a:r>
            <a:endParaRPr b="0" lang="es-ES" sz="1100" spc="-1" strike="noStrike">
              <a:solidFill>
                <a:srgbClr val="000000"/>
              </a:solidFill>
              <a:latin typeface="Calibri"/>
            </a:endParaRPr>
          </a:p>
          <a:p>
            <a:pPr marL="228600" indent="-228240" algn="just">
              <a:lnSpc>
                <a:spcPct val="90000"/>
              </a:lnSpc>
              <a:spcBef>
                <a:spcPts val="1001"/>
              </a:spcBef>
              <a:buClr>
                <a:srgbClr val="ffffff"/>
              </a:buClr>
              <a:buFont typeface="Arial"/>
              <a:buChar char="•"/>
            </a:pPr>
            <a:r>
              <a:rPr b="0" lang="es-ES" sz="1100" spc="-1" strike="noStrike">
                <a:solidFill>
                  <a:srgbClr val="ffffff"/>
                </a:solidFill>
                <a:latin typeface="Calibri"/>
              </a:rPr>
              <a:t>Automatic annotation (</a:t>
            </a:r>
            <a:r>
              <a:rPr b="0" lang="es-ES" sz="1100" spc="-1" strike="noStrike" u="sng">
                <a:solidFill>
                  <a:srgbClr val="0563c1"/>
                </a:solidFill>
                <a:uFillTx/>
                <a:latin typeface="Calibri"/>
                <a:hlinkClick r:id="rId2"/>
              </a:rPr>
              <a:t>instructions</a:t>
            </a:r>
            <a:r>
              <a:rPr b="0" lang="es-ES" sz="1100" spc="-1" strike="noStrike">
                <a:solidFill>
                  <a:srgbClr val="ffffff"/>
                </a:solidFill>
                <a:latin typeface="Calibri"/>
              </a:rPr>
              <a:t>):</a:t>
            </a:r>
            <a:endParaRPr b="0" lang="es-ES" sz="1100" spc="-1" strike="noStrike">
              <a:solidFill>
                <a:srgbClr val="000000"/>
              </a:solidFill>
              <a:latin typeface="Calibri"/>
            </a:endParaRPr>
          </a:p>
          <a:p>
            <a:pPr lvl="1" marL="685800" indent="-228240" algn="just">
              <a:lnSpc>
                <a:spcPct val="90000"/>
              </a:lnSpc>
              <a:spcBef>
                <a:spcPts val="499"/>
              </a:spcBef>
              <a:buClr>
                <a:srgbClr val="ffffff"/>
              </a:buClr>
              <a:buFont typeface="Arial"/>
              <a:buChar char="•"/>
            </a:pPr>
            <a:r>
              <a:rPr b="0" lang="es-ES" sz="1100" spc="-1" strike="noStrike">
                <a:solidFill>
                  <a:srgbClr val="ffffff"/>
                </a:solidFill>
                <a:latin typeface="Calibri"/>
              </a:rPr>
              <a:t>As with CVAT and Hasty.ai, Supervise.ly offers a Human-in-the-loop approach to annotate faster.</a:t>
            </a:r>
            <a:endParaRPr b="0" lang="es-ES" sz="1100" spc="-1" strike="noStrike">
              <a:solidFill>
                <a:srgbClr val="000000"/>
              </a:solidFill>
              <a:latin typeface="Calibri"/>
            </a:endParaRPr>
          </a:p>
          <a:p>
            <a:pPr lvl="1" marL="685800" indent="-228240" algn="just">
              <a:lnSpc>
                <a:spcPct val="90000"/>
              </a:lnSpc>
              <a:spcBef>
                <a:spcPts val="499"/>
              </a:spcBef>
              <a:buClr>
                <a:srgbClr val="ffffff"/>
              </a:buClr>
              <a:buFont typeface="Arial"/>
              <a:buChar char="•"/>
            </a:pPr>
            <a:r>
              <a:rPr b="0" lang="es-ES" sz="1100" spc="-1" strike="noStrike">
                <a:solidFill>
                  <a:srgbClr val="ffffff"/>
                </a:solidFill>
                <a:latin typeface="Calibri"/>
              </a:rPr>
              <a:t>Connect your PC via a Supervisely Agent (task manager available as a Docker image) to the Supervisely API to run  the models available in the platform on your PC.</a:t>
            </a:r>
            <a:endParaRPr b="0" lang="es-ES" sz="1100" spc="-1" strike="noStrike">
              <a:solidFill>
                <a:srgbClr val="000000"/>
              </a:solidFill>
              <a:latin typeface="Calibri"/>
            </a:endParaRPr>
          </a:p>
          <a:p>
            <a:pPr lvl="1" marL="685800" indent="-228240" algn="just">
              <a:lnSpc>
                <a:spcPct val="90000"/>
              </a:lnSpc>
              <a:spcBef>
                <a:spcPts val="499"/>
              </a:spcBef>
              <a:buClr>
                <a:srgbClr val="ffffff"/>
              </a:buClr>
              <a:buFont typeface="Arial"/>
              <a:buChar char="•"/>
            </a:pPr>
            <a:r>
              <a:rPr b="0" lang="es-ES" sz="1100" spc="-1" strike="noStrike">
                <a:solidFill>
                  <a:srgbClr val="ffffff"/>
                </a:solidFill>
                <a:latin typeface="Calibri"/>
              </a:rPr>
              <a:t>Requirements: Linux OS, Docker, NVIDIA GPU, CUDA 9.0, NVIDIA- Docker.</a:t>
            </a:r>
            <a:endParaRPr b="0" lang="es-ES" sz="1100" spc="-1" strike="noStrike">
              <a:solidFill>
                <a:srgbClr val="000000"/>
              </a:solidFill>
              <a:latin typeface="Calibri"/>
            </a:endParaRPr>
          </a:p>
          <a:p>
            <a:endParaRPr b="0" lang="es-ES" sz="1100" spc="-1" strike="noStrike">
              <a:solidFill>
                <a:srgbClr val="000000"/>
              </a:solidFill>
              <a:latin typeface="Calibri"/>
            </a:endParaRPr>
          </a:p>
          <a:p>
            <a:pPr marL="228600" indent="-228240" algn="just">
              <a:lnSpc>
                <a:spcPct val="90000"/>
              </a:lnSpc>
              <a:spcBef>
                <a:spcPts val="1001"/>
              </a:spcBef>
              <a:buClr>
                <a:srgbClr val="ffffff"/>
              </a:buClr>
              <a:buFont typeface="Arial"/>
              <a:buChar char="•"/>
            </a:pPr>
            <a:r>
              <a:rPr b="1" lang="es-ES" sz="1100" spc="-1" strike="noStrike">
                <a:solidFill>
                  <a:srgbClr val="ffffff"/>
                </a:solidFill>
                <a:latin typeface="Calibri"/>
              </a:rPr>
              <a:t>I have not tried this platform´s automatic annotation due to time-constraints; I am not sure whether the API can be used without a paying subscription.</a:t>
            </a:r>
            <a:endParaRPr b="0" lang="es-ES" sz="1100" spc="-1" strike="noStrike">
              <a:solidFill>
                <a:srgbClr val="000000"/>
              </a:solidFill>
              <a:latin typeface="Calibri"/>
            </a:endParaRPr>
          </a:p>
          <a:p>
            <a:endParaRPr b="0" lang="es-ES" sz="1100" spc="-1" strike="noStrike">
              <a:solidFill>
                <a:srgbClr val="000000"/>
              </a:solidFill>
              <a:latin typeface="Calibri"/>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TextShape 1"/>
          <p:cNvSpPr txBox="1"/>
          <p:nvPr/>
        </p:nvSpPr>
        <p:spPr>
          <a:xfrm>
            <a:off x="838080" y="365040"/>
            <a:ext cx="10515240" cy="1325160"/>
          </a:xfrm>
          <a:prstGeom prst="rect">
            <a:avLst/>
          </a:prstGeom>
          <a:noFill/>
          <a:ln>
            <a:noFill/>
          </a:ln>
        </p:spPr>
        <p:txBody>
          <a:bodyPr anchor="ctr"/>
          <a:p>
            <a:pPr algn="ctr">
              <a:lnSpc>
                <a:spcPct val="90000"/>
              </a:lnSpc>
            </a:pPr>
            <a:r>
              <a:rPr b="1" lang="es-ES" sz="4400" spc="-1" strike="noStrike">
                <a:solidFill>
                  <a:srgbClr val="000000"/>
                </a:solidFill>
                <a:latin typeface="Calibri Light"/>
              </a:rPr>
              <a:t>Preprocessing: video to frames</a:t>
            </a:r>
            <a:endParaRPr b="0" lang="es-ES" sz="4400" spc="-1" strike="noStrike">
              <a:solidFill>
                <a:srgbClr val="000000"/>
              </a:solidFill>
              <a:latin typeface="Calibri"/>
            </a:endParaRPr>
          </a:p>
        </p:txBody>
      </p:sp>
      <p:sp>
        <p:nvSpPr>
          <p:cNvPr id="112" name="TextShape 2"/>
          <p:cNvSpPr txBox="1"/>
          <p:nvPr/>
        </p:nvSpPr>
        <p:spPr>
          <a:xfrm>
            <a:off x="838080" y="1928160"/>
            <a:ext cx="10515240" cy="4350960"/>
          </a:xfrm>
          <a:prstGeom prst="rect">
            <a:avLst/>
          </a:prstGeom>
          <a:noFill/>
          <a:ln>
            <a:noFill/>
          </a:ln>
        </p:spPr>
        <p:txBody>
          <a:bodyPr/>
          <a:p>
            <a:pPr marL="228600" indent="-228240">
              <a:lnSpc>
                <a:spcPct val="90000"/>
              </a:lnSpc>
              <a:spcBef>
                <a:spcPts val="1001"/>
              </a:spcBef>
              <a:buClr>
                <a:srgbClr val="000000"/>
              </a:buClr>
              <a:buFont typeface="Arial"/>
              <a:buChar char="•"/>
            </a:pPr>
            <a:r>
              <a:rPr b="0" lang="es-ES" sz="2800" spc="-1" strike="noStrike">
                <a:solidFill>
                  <a:srgbClr val="000000"/>
                </a:solidFill>
                <a:latin typeface="Calibri"/>
              </a:rPr>
              <a:t>Open Linux command line</a:t>
            </a:r>
            <a:endParaRPr b="0" lang="es-ES"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es-ES" sz="2800" spc="-1" strike="noStrike">
                <a:solidFill>
                  <a:srgbClr val="000000"/>
                </a:solidFill>
                <a:latin typeface="Calibri"/>
              </a:rPr>
              <a:t>Install ffmpeg -&gt; sudo apt install ffmpeg</a:t>
            </a:r>
            <a:endParaRPr b="0" lang="es-ES"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es-ES" sz="2800" spc="-1" strike="noStrike">
                <a:solidFill>
                  <a:srgbClr val="000000"/>
                </a:solidFill>
                <a:latin typeface="Calibri"/>
              </a:rPr>
              <a:t>Navigate to directory containing the video -&gt; cd …</a:t>
            </a:r>
            <a:endParaRPr b="0" lang="es-ES"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es-ES" sz="2800" spc="-1" strike="noStrike">
                <a:solidFill>
                  <a:srgbClr val="000000"/>
                </a:solidFill>
                <a:latin typeface="Calibri"/>
              </a:rPr>
              <a:t>Enter the following command:</a:t>
            </a:r>
            <a:endParaRPr b="0" lang="es-ES"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es-ES" sz="1400" spc="-1" strike="noStrike">
                <a:solidFill>
                  <a:srgbClr val="000000"/>
                </a:solidFill>
                <a:latin typeface="Consolas"/>
              </a:rPr>
              <a:t>ffmpeg -i xxxx.mp4 -filter:v "crop=1296:972" -r 25 -start_number 0 -f image2 000%3d.png</a:t>
            </a:r>
            <a:endParaRPr b="0" lang="es-ES" sz="1400" spc="-1" strike="noStrike">
              <a:solidFill>
                <a:srgbClr val="000000"/>
              </a:solidFill>
              <a:latin typeface="Calibri"/>
            </a:endParaRPr>
          </a:p>
          <a:p>
            <a:pPr marL="457200">
              <a:lnSpc>
                <a:spcPct val="90000"/>
              </a:lnSpc>
              <a:spcBef>
                <a:spcPts val="499"/>
              </a:spcBef>
            </a:pPr>
            <a:endParaRPr b="0" lang="es-ES" sz="1400" spc="-1" strike="noStrike">
              <a:solidFill>
                <a:srgbClr val="000000"/>
              </a:solidFill>
              <a:latin typeface="Calibri"/>
            </a:endParaRPr>
          </a:p>
        </p:txBody>
      </p:sp>
      <p:sp>
        <p:nvSpPr>
          <p:cNvPr id="113" name="CustomShape 3"/>
          <p:cNvSpPr/>
          <p:nvPr/>
        </p:nvSpPr>
        <p:spPr>
          <a:xfrm rot="5400000">
            <a:off x="2828880" y="3773160"/>
            <a:ext cx="274680" cy="936360"/>
          </a:xfrm>
          <a:prstGeom prst="rightBrace">
            <a:avLst>
              <a:gd name="adj1" fmla="val 8333"/>
              <a:gd name="adj2" fmla="val 50000"/>
            </a:avLst>
          </a:prstGeom>
          <a:noFill/>
          <a:ln/>
        </p:spPr>
        <p:style>
          <a:lnRef idx="1">
            <a:schemeClr val="accent1"/>
          </a:lnRef>
          <a:fillRef idx="0">
            <a:schemeClr val="accent1"/>
          </a:fillRef>
          <a:effectRef idx="0">
            <a:schemeClr val="accent1"/>
          </a:effectRef>
          <a:fontRef idx="minor"/>
        </p:style>
      </p:sp>
      <p:sp>
        <p:nvSpPr>
          <p:cNvPr id="114" name="CustomShape 4"/>
          <p:cNvSpPr/>
          <p:nvPr/>
        </p:nvSpPr>
        <p:spPr>
          <a:xfrm rot="5400000">
            <a:off x="4577400" y="3116880"/>
            <a:ext cx="259920" cy="2263320"/>
          </a:xfrm>
          <a:prstGeom prst="rightBrace">
            <a:avLst>
              <a:gd name="adj1" fmla="val 8333"/>
              <a:gd name="adj2" fmla="val 50000"/>
            </a:avLst>
          </a:prstGeom>
          <a:noFill/>
          <a:ln/>
        </p:spPr>
        <p:style>
          <a:lnRef idx="1">
            <a:schemeClr val="accent1"/>
          </a:lnRef>
          <a:fillRef idx="0">
            <a:schemeClr val="accent1"/>
          </a:fillRef>
          <a:effectRef idx="0">
            <a:schemeClr val="accent1"/>
          </a:effectRef>
          <a:fontRef idx="minor"/>
        </p:style>
      </p:sp>
      <p:sp>
        <p:nvSpPr>
          <p:cNvPr id="115" name="CustomShape 5"/>
          <p:cNvSpPr/>
          <p:nvPr/>
        </p:nvSpPr>
        <p:spPr>
          <a:xfrm rot="5400000">
            <a:off x="6172200" y="3973680"/>
            <a:ext cx="259920" cy="549720"/>
          </a:xfrm>
          <a:prstGeom prst="rightBrace">
            <a:avLst>
              <a:gd name="adj1" fmla="val 8333"/>
              <a:gd name="adj2" fmla="val 50000"/>
            </a:avLst>
          </a:prstGeom>
          <a:noFill/>
          <a:ln/>
        </p:spPr>
        <p:style>
          <a:lnRef idx="1">
            <a:schemeClr val="accent1"/>
          </a:lnRef>
          <a:fillRef idx="0">
            <a:schemeClr val="accent1"/>
          </a:fillRef>
          <a:effectRef idx="0">
            <a:schemeClr val="accent1"/>
          </a:effectRef>
          <a:fontRef idx="minor"/>
        </p:style>
      </p:sp>
      <p:sp>
        <p:nvSpPr>
          <p:cNvPr id="116" name="CustomShape 6"/>
          <p:cNvSpPr/>
          <p:nvPr/>
        </p:nvSpPr>
        <p:spPr>
          <a:xfrm rot="5400000">
            <a:off x="7175160" y="3709080"/>
            <a:ext cx="259920" cy="1079280"/>
          </a:xfrm>
          <a:prstGeom prst="rightBrace">
            <a:avLst>
              <a:gd name="adj1" fmla="val 8333"/>
              <a:gd name="adj2" fmla="val 50000"/>
            </a:avLst>
          </a:prstGeom>
          <a:noFill/>
          <a:ln/>
        </p:spPr>
        <p:style>
          <a:lnRef idx="1">
            <a:schemeClr val="accent1"/>
          </a:lnRef>
          <a:fillRef idx="0">
            <a:schemeClr val="accent1"/>
          </a:fillRef>
          <a:effectRef idx="0">
            <a:schemeClr val="accent1"/>
          </a:effectRef>
          <a:fontRef idx="minor"/>
        </p:style>
      </p:sp>
      <p:sp>
        <p:nvSpPr>
          <p:cNvPr id="117" name="CustomShape 7"/>
          <p:cNvSpPr/>
          <p:nvPr/>
        </p:nvSpPr>
        <p:spPr>
          <a:xfrm rot="5400000">
            <a:off x="8965440" y="3116880"/>
            <a:ext cx="259920" cy="2263320"/>
          </a:xfrm>
          <a:prstGeom prst="rightBrace">
            <a:avLst>
              <a:gd name="adj1" fmla="val 8333"/>
              <a:gd name="adj2" fmla="val 50000"/>
            </a:avLst>
          </a:prstGeom>
          <a:noFill/>
          <a:ln/>
        </p:spPr>
        <p:style>
          <a:lnRef idx="1">
            <a:schemeClr val="accent1"/>
          </a:lnRef>
          <a:fillRef idx="0">
            <a:schemeClr val="accent1"/>
          </a:fillRef>
          <a:effectRef idx="0">
            <a:schemeClr val="accent1"/>
          </a:effectRef>
          <a:fontRef idx="minor"/>
        </p:style>
      </p:sp>
      <p:sp>
        <p:nvSpPr>
          <p:cNvPr id="118" name="CustomShape 8"/>
          <p:cNvSpPr/>
          <p:nvPr/>
        </p:nvSpPr>
        <p:spPr>
          <a:xfrm>
            <a:off x="2498040" y="4514040"/>
            <a:ext cx="1077480" cy="6382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rPr>
              <a:t>Filename</a:t>
            </a:r>
            <a:endParaRPr b="0" lang="en-US" sz="1800" spc="-1" strike="noStrike">
              <a:latin typeface="Arial"/>
            </a:endParaRPr>
          </a:p>
        </p:txBody>
      </p:sp>
      <p:sp>
        <p:nvSpPr>
          <p:cNvPr id="119" name="CustomShape 9"/>
          <p:cNvSpPr/>
          <p:nvPr/>
        </p:nvSpPr>
        <p:spPr>
          <a:xfrm>
            <a:off x="3344040" y="4471920"/>
            <a:ext cx="276444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rPr>
              <a:t>Crop frames (optional)</a:t>
            </a:r>
            <a:endParaRPr b="0" lang="en-US" sz="1800" spc="-1" strike="noStrike">
              <a:latin typeface="Arial"/>
            </a:endParaRPr>
          </a:p>
        </p:txBody>
      </p:sp>
      <p:sp>
        <p:nvSpPr>
          <p:cNvPr id="120" name="CustomShape 10"/>
          <p:cNvSpPr/>
          <p:nvPr/>
        </p:nvSpPr>
        <p:spPr>
          <a:xfrm>
            <a:off x="5839200" y="4471920"/>
            <a:ext cx="925560" cy="6390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rPr>
              <a:t>Frame  -rate</a:t>
            </a:r>
            <a:endParaRPr b="0" lang="en-US" sz="1800" spc="-1" strike="noStrike">
              <a:latin typeface="Arial"/>
            </a:endParaRPr>
          </a:p>
        </p:txBody>
      </p:sp>
      <p:sp>
        <p:nvSpPr>
          <p:cNvPr id="121" name="CustomShape 11"/>
          <p:cNvSpPr/>
          <p:nvPr/>
        </p:nvSpPr>
        <p:spPr>
          <a:xfrm>
            <a:off x="6870240" y="4477680"/>
            <a:ext cx="1198080" cy="1735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rPr>
              <a:t>Start number of frames (optional)</a:t>
            </a:r>
            <a:endParaRPr b="0" lang="en-US" sz="1800" spc="-1" strike="noStrike">
              <a:latin typeface="Arial"/>
            </a:endParaRPr>
          </a:p>
        </p:txBody>
      </p:sp>
      <p:sp>
        <p:nvSpPr>
          <p:cNvPr id="122" name="CustomShape 12"/>
          <p:cNvSpPr/>
          <p:nvPr/>
        </p:nvSpPr>
        <p:spPr>
          <a:xfrm>
            <a:off x="8714880" y="4518000"/>
            <a:ext cx="1198080" cy="1735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rPr>
              <a:t>Output format of frames (optional)</a:t>
            </a:r>
            <a:endParaRPr b="0" lang="en-US" sz="1800" spc="-1" strike="noStrike">
              <a:latin typeface="Arial"/>
            </a:endParaRPr>
          </a:p>
        </p:txBody>
      </p:sp>
    </p:spTree>
  </p:cSld>
  <p:timing>
    <p:tnLst>
      <p:par>
        <p:cTn id="8" dur="indefinite" restart="never" nodeType="tmRoot">
          <p:childTnLst>
            <p:seq>
              <p:cTn id="9"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3"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24" name="CustomShape 2"/>
          <p:cNvSpPr/>
          <p:nvPr/>
        </p:nvSpPr>
        <p:spPr>
          <a:xfrm flipH="1" rot="5400000">
            <a:off x="-639360" y="639720"/>
            <a:ext cx="6857640" cy="5578920"/>
          </a:xfrm>
          <a:prstGeom prst="rect">
            <a:avLst/>
          </a:prstGeom>
          <a:gradFill rotWithShape="0">
            <a:gsLst>
              <a:gs pos="8000">
                <a:srgbClr val="000000"/>
              </a:gs>
              <a:gs pos="100000">
                <a:schemeClr val="accent1">
                  <a:lumMod val="75000"/>
                </a:schemeClr>
              </a:gs>
            </a:gsLst>
            <a:lin ang="13200000"/>
          </a:gradFill>
          <a:ln>
            <a:noFill/>
          </a:ln>
        </p:spPr>
        <p:style>
          <a:lnRef idx="2">
            <a:schemeClr val="accent1">
              <a:shade val="50000"/>
            </a:schemeClr>
          </a:lnRef>
          <a:fillRef idx="1">
            <a:schemeClr val="accent1"/>
          </a:fillRef>
          <a:effectRef idx="0">
            <a:schemeClr val="accent1"/>
          </a:effectRef>
          <a:fontRef idx="minor"/>
        </p:style>
      </p:sp>
      <p:sp>
        <p:nvSpPr>
          <p:cNvPr id="125" name="CustomShape 3"/>
          <p:cNvSpPr/>
          <p:nvPr/>
        </p:nvSpPr>
        <p:spPr>
          <a:xfrm flipH="1" rot="5400000">
            <a:off x="-393120" y="395640"/>
            <a:ext cx="6345720" cy="5575680"/>
          </a:xfrm>
          <a:prstGeom prst="rect">
            <a:avLst/>
          </a:prstGeom>
          <a:gradFill rotWithShape="0">
            <a:gsLst>
              <a:gs pos="0">
                <a:srgbClr val="000000">
                  <a:alpha val="0"/>
                </a:srgbClr>
              </a:gs>
              <a:gs pos="99000">
                <a:schemeClr val="accent1">
                  <a:alpha val="0"/>
                </a:schemeClr>
              </a:gs>
            </a:gsLst>
            <a:lin ang="14400000"/>
          </a:gradFill>
          <a:ln>
            <a:noFill/>
          </a:ln>
        </p:spPr>
        <p:style>
          <a:lnRef idx="2">
            <a:schemeClr val="accent1">
              <a:shade val="50000"/>
            </a:schemeClr>
          </a:lnRef>
          <a:fillRef idx="1">
            <a:schemeClr val="accent1"/>
          </a:fillRef>
          <a:effectRef idx="0">
            <a:schemeClr val="accent1"/>
          </a:effectRef>
          <a:fontRef idx="minor"/>
        </p:style>
      </p:sp>
      <p:sp>
        <p:nvSpPr>
          <p:cNvPr id="126" name="CustomShape 4"/>
          <p:cNvSpPr/>
          <p:nvPr/>
        </p:nvSpPr>
        <p:spPr>
          <a:xfrm flipH="1" rot="5400000">
            <a:off x="1528560" y="2819160"/>
            <a:ext cx="2501640" cy="5575680"/>
          </a:xfrm>
          <a:prstGeom prst="rect">
            <a:avLst/>
          </a:prstGeom>
          <a:gradFill rotWithShape="0">
            <a:gsLst>
              <a:gs pos="2000">
                <a:schemeClr val="accent1">
                  <a:alpha val="29000"/>
                </a:schemeClr>
              </a:gs>
              <a:gs pos="100000">
                <a:srgbClr val="000000">
                  <a:alpha val="30000"/>
                </a:srgbClr>
              </a:gs>
            </a:gsLst>
            <a:lin ang="8400000"/>
          </a:gradFill>
          <a:ln>
            <a:noFill/>
          </a:ln>
        </p:spPr>
        <p:style>
          <a:lnRef idx="2">
            <a:schemeClr val="accent1">
              <a:shade val="50000"/>
            </a:schemeClr>
          </a:lnRef>
          <a:fillRef idx="1">
            <a:schemeClr val="accent1"/>
          </a:fillRef>
          <a:effectRef idx="0">
            <a:schemeClr val="accent1"/>
          </a:effectRef>
          <a:fontRef idx="minor"/>
        </p:style>
      </p:sp>
      <p:sp>
        <p:nvSpPr>
          <p:cNvPr id="127" name="CustomShape 5"/>
          <p:cNvSpPr/>
          <p:nvPr/>
        </p:nvSpPr>
        <p:spPr>
          <a:xfrm flipH="1" rot="5400000">
            <a:off x="-425880" y="853200"/>
            <a:ext cx="6857640" cy="5151960"/>
          </a:xfrm>
          <a:prstGeom prst="rect">
            <a:avLst/>
          </a:prstGeom>
          <a:gradFill rotWithShape="0">
            <a:gsLst>
              <a:gs pos="0">
                <a:srgbClr val="000000">
                  <a:alpha val="0"/>
                </a:srgbClr>
              </a:gs>
              <a:gs pos="99000">
                <a:schemeClr val="accent1">
                  <a:alpha val="11000"/>
                </a:schemeClr>
              </a:gs>
            </a:gsLst>
            <a:lin ang="8400000"/>
          </a:gradFill>
          <a:ln>
            <a:noFill/>
          </a:ln>
        </p:spPr>
        <p:style>
          <a:lnRef idx="2">
            <a:schemeClr val="accent1">
              <a:shade val="50000"/>
            </a:schemeClr>
          </a:lnRef>
          <a:fillRef idx="1">
            <a:schemeClr val="accent1"/>
          </a:fillRef>
          <a:effectRef idx="0">
            <a:schemeClr val="accent1"/>
          </a:effectRef>
          <a:fontRef idx="minor"/>
        </p:style>
      </p:sp>
      <p:sp>
        <p:nvSpPr>
          <p:cNvPr id="128" name="CustomShape 6"/>
          <p:cNvSpPr/>
          <p:nvPr/>
        </p:nvSpPr>
        <p:spPr>
          <a:xfrm rot="6097800">
            <a:off x="819360" y="1128240"/>
            <a:ext cx="4317840" cy="4317840"/>
          </a:xfrm>
          <a:prstGeom prst="ellipse">
            <a:avLst/>
          </a:prstGeom>
          <a:gradFill rotWithShape="0">
            <a:gsLst>
              <a:gs pos="39000">
                <a:schemeClr val="accent1">
                  <a:alpha val="0"/>
                </a:schemeClr>
              </a:gs>
              <a:gs pos="100000">
                <a:schemeClr val="accent1">
                  <a:lumMod val="60000"/>
                  <a:lumOff val="40000"/>
                  <a:alpha val="15000"/>
                </a:schemeClr>
              </a:gs>
            </a:gsLst>
            <a:lin ang="1896000"/>
          </a:gradFill>
          <a:ln>
            <a:noFill/>
          </a:ln>
        </p:spPr>
        <p:style>
          <a:lnRef idx="2">
            <a:schemeClr val="accent1">
              <a:shade val="50000"/>
            </a:schemeClr>
          </a:lnRef>
          <a:fillRef idx="1">
            <a:schemeClr val="accent1"/>
          </a:fillRef>
          <a:effectRef idx="0">
            <a:schemeClr val="accent1"/>
          </a:effectRef>
          <a:fontRef idx="minor"/>
        </p:style>
      </p:sp>
      <p:sp>
        <p:nvSpPr>
          <p:cNvPr id="129" name="TextShape 7"/>
          <p:cNvSpPr txBox="1"/>
          <p:nvPr/>
        </p:nvSpPr>
        <p:spPr>
          <a:xfrm>
            <a:off x="826560" y="586800"/>
            <a:ext cx="4229640" cy="3387240"/>
          </a:xfrm>
          <a:prstGeom prst="rect">
            <a:avLst/>
          </a:prstGeom>
          <a:noFill/>
          <a:ln>
            <a:noFill/>
          </a:ln>
        </p:spPr>
        <p:txBody>
          <a:bodyPr anchor="b">
            <a:normAutofit/>
          </a:bodyPr>
          <a:p>
            <a:pPr algn="r">
              <a:lnSpc>
                <a:spcPct val="90000"/>
              </a:lnSpc>
            </a:pPr>
            <a:r>
              <a:rPr b="0" lang="es-ES" sz="4000" spc="-1" strike="noStrike">
                <a:solidFill>
                  <a:srgbClr val="ffffff"/>
                </a:solidFill>
                <a:latin typeface="Calibri Light"/>
              </a:rPr>
              <a:t>Annotation Tools</a:t>
            </a:r>
            <a:endParaRPr b="0" lang="es-ES" sz="4000" spc="-1" strike="noStrike">
              <a:solidFill>
                <a:srgbClr val="000000"/>
              </a:solidFill>
              <a:latin typeface="Calibri"/>
            </a:endParaRPr>
          </a:p>
        </p:txBody>
      </p:sp>
      <p:sp>
        <p:nvSpPr>
          <p:cNvPr id="130" name="TextShape 8"/>
          <p:cNvSpPr txBox="1"/>
          <p:nvPr/>
        </p:nvSpPr>
        <p:spPr>
          <a:xfrm>
            <a:off x="6503040" y="649440"/>
            <a:ext cx="4862160" cy="5545800"/>
          </a:xfrm>
          <a:prstGeom prst="rect">
            <a:avLst/>
          </a:prstGeom>
          <a:noFill/>
          <a:ln>
            <a:noFill/>
          </a:ln>
        </p:spPr>
        <p:txBody>
          <a:bodyPr anchor="ctr">
            <a:normAutofit/>
          </a:bodyPr>
          <a:p>
            <a:pPr marL="228600" indent="-228240" algn="just">
              <a:lnSpc>
                <a:spcPct val="90000"/>
              </a:lnSpc>
              <a:spcBef>
                <a:spcPts val="1001"/>
              </a:spcBef>
              <a:buClr>
                <a:srgbClr val="000000"/>
              </a:buClr>
              <a:buFont typeface="Arial"/>
              <a:buChar char="•"/>
            </a:pPr>
            <a:r>
              <a:rPr b="0" lang="es-ES" sz="2000" spc="-1" strike="noStrike">
                <a:solidFill>
                  <a:srgbClr val="000000"/>
                </a:solidFill>
                <a:latin typeface="Calibri"/>
              </a:rPr>
              <a:t>On our study, </a:t>
            </a:r>
            <a:r>
              <a:rPr b="1" lang="es-ES" sz="2000" spc="-1" strike="noStrike">
                <a:solidFill>
                  <a:srgbClr val="000000"/>
                </a:solidFill>
                <a:latin typeface="Calibri"/>
              </a:rPr>
              <a:t>3 annotation tools</a:t>
            </a:r>
            <a:r>
              <a:rPr b="0" lang="es-ES" sz="2000" spc="-1" strike="noStrike">
                <a:solidFill>
                  <a:srgbClr val="000000"/>
                </a:solidFill>
                <a:latin typeface="Calibri"/>
              </a:rPr>
              <a:t> were tested for instance segmentation:</a:t>
            </a:r>
            <a:endParaRPr b="0" lang="es-ES" sz="20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2000" spc="-1" strike="noStrike" u="sng">
                <a:solidFill>
                  <a:srgbClr val="0563c1"/>
                </a:solidFill>
                <a:uFillTx/>
                <a:latin typeface="Calibri"/>
                <a:hlinkClick r:id="rId1"/>
              </a:rPr>
              <a:t>CVAT</a:t>
            </a:r>
            <a:endParaRPr b="0" lang="es-ES" sz="20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2000" spc="-1" strike="noStrike" u="sng">
                <a:solidFill>
                  <a:srgbClr val="0563c1"/>
                </a:solidFill>
                <a:uFillTx/>
                <a:latin typeface="Calibri"/>
                <a:hlinkClick r:id="rId2"/>
              </a:rPr>
              <a:t>Supervise.ly</a:t>
            </a:r>
            <a:endParaRPr b="0" lang="es-ES" sz="20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2000" spc="-1" strike="noStrike" u="sng">
                <a:solidFill>
                  <a:srgbClr val="0563c1"/>
                </a:solidFill>
                <a:uFillTx/>
                <a:latin typeface="Calibri"/>
                <a:hlinkClick r:id="rId3"/>
              </a:rPr>
              <a:t>Hasty.ai</a:t>
            </a:r>
            <a:endParaRPr b="0" lang="es-ES" sz="20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1" lang="es-ES" sz="2000" spc="-1" strike="noStrike">
                <a:solidFill>
                  <a:srgbClr val="000000"/>
                </a:solidFill>
                <a:latin typeface="Calibri"/>
              </a:rPr>
              <a:t>CVAT was chosen</a:t>
            </a:r>
            <a:r>
              <a:rPr b="0" lang="es-ES" sz="2000" spc="-1" strike="noStrike">
                <a:solidFill>
                  <a:srgbClr val="000000"/>
                </a:solidFill>
                <a:latin typeface="Calibri"/>
              </a:rPr>
              <a:t> among the three due to the time-saving benefits provided by its interpolation feature, which allows the annotator(s) to skip most of the frames when annotating manually.</a:t>
            </a:r>
            <a:endParaRPr b="0" lang="es-ES" sz="2000" spc="-1" strike="noStrike">
              <a:solidFill>
                <a:srgbClr val="000000"/>
              </a:solidFill>
              <a:latin typeface="Calibri"/>
            </a:endParaRPr>
          </a:p>
        </p:txBody>
      </p:sp>
    </p:spTree>
  </p:cSld>
  <p:timing>
    <p:tnLst>
      <p:par>
        <p:cTn id="10" dur="indefinite" restart="never" nodeType="tmRoot">
          <p:childTnLst>
            <p:seq>
              <p:cTn id="11"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32" name="CustomShape 2"/>
          <p:cNvSpPr/>
          <p:nvPr/>
        </p:nvSpPr>
        <p:spPr>
          <a:xfrm flipH="1" rot="5400000">
            <a:off x="-639360" y="639720"/>
            <a:ext cx="6857640" cy="5578920"/>
          </a:xfrm>
          <a:prstGeom prst="rect">
            <a:avLst/>
          </a:prstGeom>
          <a:gradFill rotWithShape="0">
            <a:gsLst>
              <a:gs pos="8000">
                <a:srgbClr val="000000"/>
              </a:gs>
              <a:gs pos="100000">
                <a:schemeClr val="accent1">
                  <a:lumMod val="75000"/>
                </a:schemeClr>
              </a:gs>
            </a:gsLst>
            <a:lin ang="13200000"/>
          </a:gradFill>
          <a:ln>
            <a:noFill/>
          </a:ln>
        </p:spPr>
        <p:style>
          <a:lnRef idx="2">
            <a:schemeClr val="accent1">
              <a:shade val="50000"/>
            </a:schemeClr>
          </a:lnRef>
          <a:fillRef idx="1">
            <a:schemeClr val="accent1"/>
          </a:fillRef>
          <a:effectRef idx="0">
            <a:schemeClr val="accent1"/>
          </a:effectRef>
          <a:fontRef idx="minor"/>
        </p:style>
      </p:sp>
      <p:sp>
        <p:nvSpPr>
          <p:cNvPr id="133" name="CustomShape 3"/>
          <p:cNvSpPr/>
          <p:nvPr/>
        </p:nvSpPr>
        <p:spPr>
          <a:xfrm flipH="1" rot="5400000">
            <a:off x="-393120" y="395640"/>
            <a:ext cx="6345720" cy="5575680"/>
          </a:xfrm>
          <a:prstGeom prst="rect">
            <a:avLst/>
          </a:prstGeom>
          <a:gradFill rotWithShape="0">
            <a:gsLst>
              <a:gs pos="0">
                <a:srgbClr val="000000">
                  <a:alpha val="0"/>
                </a:srgbClr>
              </a:gs>
              <a:gs pos="99000">
                <a:schemeClr val="accent1">
                  <a:alpha val="0"/>
                </a:schemeClr>
              </a:gs>
            </a:gsLst>
            <a:lin ang="14400000"/>
          </a:gradFill>
          <a:ln>
            <a:noFill/>
          </a:ln>
        </p:spPr>
        <p:style>
          <a:lnRef idx="2">
            <a:schemeClr val="accent1">
              <a:shade val="50000"/>
            </a:schemeClr>
          </a:lnRef>
          <a:fillRef idx="1">
            <a:schemeClr val="accent1"/>
          </a:fillRef>
          <a:effectRef idx="0">
            <a:schemeClr val="accent1"/>
          </a:effectRef>
          <a:fontRef idx="minor"/>
        </p:style>
      </p:sp>
      <p:sp>
        <p:nvSpPr>
          <p:cNvPr id="134" name="CustomShape 4"/>
          <p:cNvSpPr/>
          <p:nvPr/>
        </p:nvSpPr>
        <p:spPr>
          <a:xfrm flipH="1" rot="5400000">
            <a:off x="1528560" y="2819160"/>
            <a:ext cx="2501640" cy="5575680"/>
          </a:xfrm>
          <a:prstGeom prst="rect">
            <a:avLst/>
          </a:prstGeom>
          <a:gradFill rotWithShape="0">
            <a:gsLst>
              <a:gs pos="2000">
                <a:schemeClr val="accent1">
                  <a:alpha val="29000"/>
                </a:schemeClr>
              </a:gs>
              <a:gs pos="100000">
                <a:srgbClr val="000000">
                  <a:alpha val="30000"/>
                </a:srgbClr>
              </a:gs>
            </a:gsLst>
            <a:lin ang="8400000"/>
          </a:gradFill>
          <a:ln>
            <a:noFill/>
          </a:ln>
        </p:spPr>
        <p:style>
          <a:lnRef idx="2">
            <a:schemeClr val="accent1">
              <a:shade val="50000"/>
            </a:schemeClr>
          </a:lnRef>
          <a:fillRef idx="1">
            <a:schemeClr val="accent1"/>
          </a:fillRef>
          <a:effectRef idx="0">
            <a:schemeClr val="accent1"/>
          </a:effectRef>
          <a:fontRef idx="minor"/>
        </p:style>
      </p:sp>
      <p:sp>
        <p:nvSpPr>
          <p:cNvPr id="135" name="CustomShape 5"/>
          <p:cNvSpPr/>
          <p:nvPr/>
        </p:nvSpPr>
        <p:spPr>
          <a:xfrm flipH="1" rot="5400000">
            <a:off x="-425880" y="853200"/>
            <a:ext cx="6857640" cy="5151960"/>
          </a:xfrm>
          <a:prstGeom prst="rect">
            <a:avLst/>
          </a:prstGeom>
          <a:gradFill rotWithShape="0">
            <a:gsLst>
              <a:gs pos="0">
                <a:srgbClr val="000000">
                  <a:alpha val="0"/>
                </a:srgbClr>
              </a:gs>
              <a:gs pos="99000">
                <a:schemeClr val="accent1">
                  <a:alpha val="11000"/>
                </a:schemeClr>
              </a:gs>
            </a:gsLst>
            <a:lin ang="8400000"/>
          </a:gradFill>
          <a:ln>
            <a:noFill/>
          </a:ln>
        </p:spPr>
        <p:style>
          <a:lnRef idx="2">
            <a:schemeClr val="accent1">
              <a:shade val="50000"/>
            </a:schemeClr>
          </a:lnRef>
          <a:fillRef idx="1">
            <a:schemeClr val="accent1"/>
          </a:fillRef>
          <a:effectRef idx="0">
            <a:schemeClr val="accent1"/>
          </a:effectRef>
          <a:fontRef idx="minor"/>
        </p:style>
      </p:sp>
      <p:sp>
        <p:nvSpPr>
          <p:cNvPr id="136" name="CustomShape 6"/>
          <p:cNvSpPr/>
          <p:nvPr/>
        </p:nvSpPr>
        <p:spPr>
          <a:xfrm rot="6097800">
            <a:off x="819360" y="1128240"/>
            <a:ext cx="4317840" cy="4317840"/>
          </a:xfrm>
          <a:prstGeom prst="ellipse">
            <a:avLst/>
          </a:prstGeom>
          <a:gradFill rotWithShape="0">
            <a:gsLst>
              <a:gs pos="39000">
                <a:schemeClr val="accent1">
                  <a:alpha val="0"/>
                </a:schemeClr>
              </a:gs>
              <a:gs pos="100000">
                <a:schemeClr val="accent1">
                  <a:lumMod val="60000"/>
                  <a:lumOff val="40000"/>
                  <a:alpha val="15000"/>
                </a:schemeClr>
              </a:gs>
            </a:gsLst>
            <a:lin ang="1896000"/>
          </a:gradFill>
          <a:ln>
            <a:noFill/>
          </a:ln>
        </p:spPr>
        <p:style>
          <a:lnRef idx="2">
            <a:schemeClr val="accent1">
              <a:shade val="50000"/>
            </a:schemeClr>
          </a:lnRef>
          <a:fillRef idx="1">
            <a:schemeClr val="accent1"/>
          </a:fillRef>
          <a:effectRef idx="0">
            <a:schemeClr val="accent1"/>
          </a:effectRef>
          <a:fontRef idx="minor"/>
        </p:style>
      </p:sp>
      <p:sp>
        <p:nvSpPr>
          <p:cNvPr id="137" name="TextShape 7"/>
          <p:cNvSpPr txBox="1"/>
          <p:nvPr/>
        </p:nvSpPr>
        <p:spPr>
          <a:xfrm>
            <a:off x="826560" y="586800"/>
            <a:ext cx="4229640" cy="3387240"/>
          </a:xfrm>
          <a:prstGeom prst="rect">
            <a:avLst/>
          </a:prstGeom>
          <a:noFill/>
          <a:ln>
            <a:noFill/>
          </a:ln>
        </p:spPr>
        <p:txBody>
          <a:bodyPr anchor="b">
            <a:normAutofit/>
          </a:bodyPr>
          <a:p>
            <a:pPr algn="r">
              <a:lnSpc>
                <a:spcPct val="90000"/>
              </a:lnSpc>
            </a:pPr>
            <a:r>
              <a:rPr b="0" lang="es-ES" sz="4000" spc="-1" strike="noStrike">
                <a:solidFill>
                  <a:srgbClr val="ffffff"/>
                </a:solidFill>
                <a:latin typeface="Calibri Light"/>
              </a:rPr>
              <a:t>Computer Vision Annotation Tool (CVAT)</a:t>
            </a:r>
            <a:endParaRPr b="0" lang="es-ES" sz="4000" spc="-1" strike="noStrike">
              <a:solidFill>
                <a:srgbClr val="000000"/>
              </a:solidFill>
              <a:latin typeface="Calibri"/>
            </a:endParaRPr>
          </a:p>
        </p:txBody>
      </p:sp>
      <p:sp>
        <p:nvSpPr>
          <p:cNvPr id="138" name="TextShape 8"/>
          <p:cNvSpPr txBox="1"/>
          <p:nvPr/>
        </p:nvSpPr>
        <p:spPr>
          <a:xfrm>
            <a:off x="6503040" y="649440"/>
            <a:ext cx="4862160" cy="5545800"/>
          </a:xfrm>
          <a:prstGeom prst="rect">
            <a:avLst/>
          </a:prstGeom>
          <a:noFill/>
          <a:ln>
            <a:noFill/>
          </a:ln>
        </p:spPr>
        <p:txBody>
          <a:bodyPr anchor="ctr">
            <a:normAutofit/>
          </a:bodyPr>
          <a:p>
            <a:pPr marL="228600" indent="-228240">
              <a:lnSpc>
                <a:spcPct val="90000"/>
              </a:lnSpc>
              <a:spcBef>
                <a:spcPts val="1001"/>
              </a:spcBef>
              <a:buClr>
                <a:srgbClr val="000000"/>
              </a:buClr>
              <a:buFont typeface="Arial"/>
              <a:buChar char="•"/>
            </a:pPr>
            <a:r>
              <a:rPr b="0" lang="es-ES" sz="2000" spc="-1" strike="noStrike">
                <a:solidFill>
                  <a:srgbClr val="000000"/>
                </a:solidFill>
                <a:latin typeface="Calibri"/>
              </a:rPr>
              <a:t>Online (demo) and offline versions.</a:t>
            </a:r>
            <a:endParaRPr b="0" lang="es-ES" sz="20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1" lang="es-ES" sz="2000" spc="-1" strike="noStrike">
                <a:solidFill>
                  <a:srgbClr val="000000"/>
                </a:solidFill>
                <a:latin typeface="Calibri"/>
              </a:rPr>
              <a:t>Online </a:t>
            </a:r>
            <a:r>
              <a:rPr b="0" lang="es-ES" sz="2000" spc="-1" strike="noStrike">
                <a:solidFill>
                  <a:srgbClr val="000000"/>
                </a:solidFill>
                <a:latin typeface="Calibri"/>
              </a:rPr>
              <a:t>(</a:t>
            </a:r>
            <a:r>
              <a:rPr b="0" lang="es-ES" sz="2000" spc="-1" strike="noStrike" u="sng">
                <a:solidFill>
                  <a:srgbClr val="0563c1"/>
                </a:solidFill>
                <a:uFillTx/>
                <a:latin typeface="Calibri"/>
                <a:hlinkClick r:id="rId1"/>
              </a:rPr>
              <a:t>cvat.org</a:t>
            </a:r>
            <a:r>
              <a:rPr b="0" lang="es-ES" sz="2000" spc="-1" strike="noStrike">
                <a:solidFill>
                  <a:srgbClr val="000000"/>
                </a:solidFill>
                <a:latin typeface="Calibri"/>
              </a:rPr>
              <a:t>)</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Max. 500 MB </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Max. 10 tasks per user</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Multiple annotators at once</a:t>
            </a:r>
            <a:endParaRPr b="0" lang="es-ES" sz="20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1" lang="es-ES" sz="2000" spc="-1" strike="noStrike">
                <a:solidFill>
                  <a:srgbClr val="000000"/>
                </a:solidFill>
                <a:latin typeface="Calibri"/>
              </a:rPr>
              <a:t>Offline</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Run in a </a:t>
            </a:r>
            <a:r>
              <a:rPr b="0" lang="es-ES" sz="2000" spc="-1" strike="noStrike" u="sng">
                <a:solidFill>
                  <a:srgbClr val="0563c1"/>
                </a:solidFill>
                <a:uFillTx/>
                <a:latin typeface="Calibri"/>
                <a:hlinkClick r:id="rId2"/>
              </a:rPr>
              <a:t>docker</a:t>
            </a:r>
            <a:r>
              <a:rPr b="0" lang="es-ES" sz="2000" spc="-1" strike="noStrike">
                <a:solidFill>
                  <a:srgbClr val="000000"/>
                </a:solidFill>
                <a:latin typeface="Calibri"/>
              </a:rPr>
              <a:t> container</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Higher storage capacity</a:t>
            </a:r>
            <a:endParaRPr b="0" lang="es-ES" sz="20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s-ES" sz="2000" spc="-1" strike="noStrike">
                <a:solidFill>
                  <a:srgbClr val="000000"/>
                </a:solidFill>
                <a:latin typeface="Calibri"/>
              </a:rPr>
              <a:t>One annotator</a:t>
            </a:r>
            <a:endParaRPr b="0" lang="es-ES" sz="2000" spc="-1" strike="noStrike">
              <a:solidFill>
                <a:srgbClr val="000000"/>
              </a:solidFill>
              <a:latin typeface="Calibri"/>
            </a:endParaRPr>
          </a:p>
        </p:txBody>
      </p:sp>
    </p:spTree>
  </p:cSld>
  <p:timing>
    <p:tnLst>
      <p:par>
        <p:cTn id="12" dur="indefinite" restart="never" nodeType="tmRoot">
          <p:childTnLst>
            <p:seq>
              <p:cTn id="13"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9"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40" name="CustomShape 2"/>
          <p:cNvSpPr/>
          <p:nvPr/>
        </p:nvSpPr>
        <p:spPr>
          <a:xfrm flipH="1">
            <a:off x="0" y="0"/>
            <a:ext cx="12191760" cy="1590480"/>
          </a:xfrm>
          <a:prstGeom prst="rect">
            <a:avLst/>
          </a:prstGeom>
          <a:gradFill rotWithShape="0">
            <a:gsLst>
              <a:gs pos="0">
                <a:srgbClr val="000000"/>
              </a:gs>
              <a:gs pos="100000">
                <a:schemeClr val="accent1">
                  <a:lumMod val="75000"/>
                </a:schemeClr>
              </a:gs>
            </a:gsLst>
            <a:lin ang="2400000"/>
          </a:gradFill>
          <a:ln>
            <a:noFill/>
          </a:ln>
        </p:spPr>
        <p:style>
          <a:lnRef idx="2">
            <a:schemeClr val="accent1">
              <a:shade val="50000"/>
            </a:schemeClr>
          </a:lnRef>
          <a:fillRef idx="1">
            <a:schemeClr val="accent1"/>
          </a:fillRef>
          <a:effectRef idx="0">
            <a:schemeClr val="accent1"/>
          </a:effectRef>
          <a:fontRef idx="minor"/>
        </p:style>
      </p:sp>
      <p:sp>
        <p:nvSpPr>
          <p:cNvPr id="141" name="CustomShape 3"/>
          <p:cNvSpPr/>
          <p:nvPr/>
        </p:nvSpPr>
        <p:spPr>
          <a:xfrm flipH="1" rot="10800000">
            <a:off x="8115480" y="1590840"/>
            <a:ext cx="8115120" cy="1590480"/>
          </a:xfrm>
          <a:prstGeom prst="rect">
            <a:avLst/>
          </a:prstGeom>
          <a:gradFill rotWithShape="0">
            <a:gsLst>
              <a:gs pos="20000">
                <a:schemeClr val="accent1">
                  <a:alpha val="0"/>
                </a:schemeClr>
              </a:gs>
              <a:gs pos="100000">
                <a:schemeClr val="accent1">
                  <a:lumMod val="50000"/>
                  <a:alpha val="55000"/>
                </a:schemeClr>
              </a:gs>
            </a:gsLst>
            <a:lin ang="7800000"/>
          </a:gradFill>
          <a:ln>
            <a:noFill/>
          </a:ln>
        </p:spPr>
        <p:style>
          <a:lnRef idx="2">
            <a:schemeClr val="accent1">
              <a:shade val="50000"/>
            </a:schemeClr>
          </a:lnRef>
          <a:fillRef idx="1">
            <a:schemeClr val="accent1"/>
          </a:fillRef>
          <a:effectRef idx="0">
            <a:schemeClr val="accent1"/>
          </a:effectRef>
          <a:fontRef idx="minor"/>
        </p:style>
      </p:sp>
      <p:sp>
        <p:nvSpPr>
          <p:cNvPr id="142" name="CustomShape 4"/>
          <p:cNvSpPr/>
          <p:nvPr/>
        </p:nvSpPr>
        <p:spPr>
          <a:xfrm flipH="1">
            <a:off x="8114400" y="0"/>
            <a:ext cx="4076280" cy="1590480"/>
          </a:xfrm>
          <a:prstGeom prst="rect">
            <a:avLst/>
          </a:prstGeom>
          <a:gradFill rotWithShape="0">
            <a:gsLst>
              <a:gs pos="0">
                <a:schemeClr val="accent1">
                  <a:alpha val="66000"/>
                </a:schemeClr>
              </a:gs>
              <a:gs pos="100000">
                <a:srgbClr val="000000">
                  <a:alpha val="30000"/>
                </a:srgbClr>
              </a:gs>
            </a:gsLst>
            <a:lin ang="19200000"/>
          </a:gradFill>
          <a:ln>
            <a:noFill/>
          </a:ln>
        </p:spPr>
        <p:style>
          <a:lnRef idx="2">
            <a:schemeClr val="accent1">
              <a:shade val="50000"/>
            </a:schemeClr>
          </a:lnRef>
          <a:fillRef idx="1">
            <a:schemeClr val="accent1"/>
          </a:fillRef>
          <a:effectRef idx="0">
            <a:schemeClr val="accent1"/>
          </a:effectRef>
          <a:fontRef idx="minor"/>
        </p:style>
      </p:sp>
      <p:sp>
        <p:nvSpPr>
          <p:cNvPr id="143" name="CustomShape 5"/>
          <p:cNvSpPr/>
          <p:nvPr/>
        </p:nvSpPr>
        <p:spPr>
          <a:xfrm>
            <a:off x="459360" y="0"/>
            <a:ext cx="11732400" cy="1596960"/>
          </a:xfrm>
          <a:prstGeom prst="rect">
            <a:avLst/>
          </a:prstGeom>
          <a:gradFill rotWithShape="0">
            <a:gsLst>
              <a:gs pos="50000">
                <a:srgbClr val="000000">
                  <a:alpha val="0"/>
                </a:srgbClr>
              </a:gs>
              <a:gs pos="99000">
                <a:schemeClr val="accent1">
                  <a:lumMod val="50000"/>
                  <a:alpha val="52000"/>
                </a:schemeClr>
              </a:gs>
            </a:gsLst>
            <a:lin ang="16800000"/>
          </a:gradFill>
          <a:ln>
            <a:noFill/>
          </a:ln>
        </p:spPr>
        <p:style>
          <a:lnRef idx="2">
            <a:schemeClr val="accent1">
              <a:shade val="50000"/>
            </a:schemeClr>
          </a:lnRef>
          <a:fillRef idx="1">
            <a:schemeClr val="accent1"/>
          </a:fillRef>
          <a:effectRef idx="0">
            <a:schemeClr val="accent1"/>
          </a:effectRef>
          <a:fontRef idx="minor"/>
        </p:style>
      </p:sp>
      <p:sp>
        <p:nvSpPr>
          <p:cNvPr id="144" name="TextShape 6"/>
          <p:cNvSpPr txBox="1"/>
          <p:nvPr/>
        </p:nvSpPr>
        <p:spPr>
          <a:xfrm>
            <a:off x="1371600" y="294480"/>
            <a:ext cx="9895680" cy="1033200"/>
          </a:xfrm>
          <a:prstGeom prst="rect">
            <a:avLst/>
          </a:prstGeom>
          <a:noFill/>
          <a:ln>
            <a:noFill/>
          </a:ln>
        </p:spPr>
        <p:txBody>
          <a:bodyPr anchor="ctr">
            <a:normAutofit/>
          </a:bodyPr>
          <a:p>
            <a:pPr>
              <a:lnSpc>
                <a:spcPct val="90000"/>
              </a:lnSpc>
            </a:pPr>
            <a:r>
              <a:rPr b="0" lang="es-ES" sz="4000" spc="-1" strike="noStrike">
                <a:solidFill>
                  <a:srgbClr val="ffffff"/>
                </a:solidFill>
                <a:latin typeface="Calibri Light"/>
              </a:rPr>
              <a:t>Setting up CVAT</a:t>
            </a:r>
            <a:endParaRPr b="0" lang="es-ES" sz="4000" spc="-1" strike="noStrike">
              <a:solidFill>
                <a:srgbClr val="000000"/>
              </a:solidFill>
              <a:latin typeface="Calibri"/>
            </a:endParaRPr>
          </a:p>
        </p:txBody>
      </p:sp>
      <p:sp>
        <p:nvSpPr>
          <p:cNvPr id="145" name="TextShape 7"/>
          <p:cNvSpPr txBox="1"/>
          <p:nvPr/>
        </p:nvSpPr>
        <p:spPr>
          <a:xfrm>
            <a:off x="1371600" y="2318040"/>
            <a:ext cx="9723600" cy="3683160"/>
          </a:xfrm>
          <a:prstGeom prst="rect">
            <a:avLst/>
          </a:prstGeom>
          <a:noFill/>
          <a:ln>
            <a:noFill/>
          </a:ln>
        </p:spPr>
        <p:txBody>
          <a:bodyPr anchor="ctr">
            <a:normAutofit/>
          </a:bodyPr>
          <a:p>
            <a:pPr marL="228600" indent="-228240" algn="just">
              <a:lnSpc>
                <a:spcPct val="90000"/>
              </a:lnSpc>
              <a:spcBef>
                <a:spcPts val="1001"/>
              </a:spcBef>
              <a:buClr>
                <a:srgbClr val="000000"/>
              </a:buClr>
              <a:buFont typeface="Arial"/>
              <a:buChar char="•"/>
            </a:pPr>
            <a:r>
              <a:rPr b="0" lang="es-ES" sz="2200" spc="-1" strike="noStrike">
                <a:solidFill>
                  <a:srgbClr val="000000"/>
                </a:solidFill>
                <a:latin typeface="Calibri"/>
              </a:rPr>
              <a:t>Online demo -&gt; go to </a:t>
            </a:r>
            <a:r>
              <a:rPr b="0" lang="es-ES" sz="2200" spc="-1" strike="noStrike" u="sng">
                <a:solidFill>
                  <a:srgbClr val="0563c1"/>
                </a:solidFill>
                <a:uFillTx/>
                <a:latin typeface="Calibri"/>
                <a:hlinkClick r:id="rId1"/>
              </a:rPr>
              <a:t>cvat.org</a:t>
            </a:r>
            <a:r>
              <a:rPr b="0" lang="es-ES" sz="2200" spc="-1" strike="noStrike">
                <a:solidFill>
                  <a:srgbClr val="000000"/>
                </a:solidFill>
                <a:latin typeface="Calibri"/>
              </a:rPr>
              <a:t> and create an account.</a:t>
            </a:r>
            <a:endParaRPr b="0" lang="es-ES" sz="22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s-ES" sz="2200" spc="-1" strike="noStrike">
                <a:solidFill>
                  <a:srgbClr val="000000"/>
                </a:solidFill>
                <a:latin typeface="Calibri"/>
              </a:rPr>
              <a:t>Offline version -&gt; In the </a:t>
            </a:r>
            <a:r>
              <a:rPr b="0" lang="es-ES" sz="2200" spc="-1" strike="noStrike" u="sng">
                <a:solidFill>
                  <a:srgbClr val="0563c1"/>
                </a:solidFill>
                <a:uFillTx/>
                <a:latin typeface="Calibri"/>
                <a:hlinkClick r:id="rId2"/>
              </a:rPr>
              <a:t>CVAT GitHub repository</a:t>
            </a:r>
            <a:r>
              <a:rPr b="0" lang="es-ES" sz="2200" spc="-1" strike="noStrike">
                <a:solidFill>
                  <a:srgbClr val="000000"/>
                </a:solidFill>
                <a:latin typeface="Calibri"/>
              </a:rPr>
              <a:t>, go to “</a:t>
            </a:r>
            <a:r>
              <a:rPr b="0" lang="es-ES" sz="2200" spc="-1" strike="noStrike" u="sng">
                <a:solidFill>
                  <a:srgbClr val="0563c1"/>
                </a:solidFill>
                <a:uFillTx/>
                <a:latin typeface="Calibri"/>
                <a:hlinkClick r:id="rId3"/>
              </a:rPr>
              <a:t>Installation guide</a:t>
            </a:r>
            <a:r>
              <a:rPr b="0" lang="es-ES" sz="2200" spc="-1" strike="noStrike">
                <a:solidFill>
                  <a:srgbClr val="000000"/>
                </a:solidFill>
                <a:latin typeface="Calibri"/>
              </a:rPr>
              <a:t>” in the documentation. There, follow the specific steps for installing on one of the compatible operating systems: Ubuntu 18.04 (only compatible Linux distro and version), MacOS or Windows 10. </a:t>
            </a:r>
            <a:endParaRPr b="0" lang="es-ES" sz="22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1800" spc="-1" strike="noStrike">
                <a:solidFill>
                  <a:srgbClr val="000000"/>
                </a:solidFill>
                <a:latin typeface="Calibri"/>
              </a:rPr>
              <a:t>You will have to install docker first, as CVAT is run in one of its containers. Commands for installing the desktop version of docker are provided in CVAT´s installation guide, but it can also be installed from the </a:t>
            </a:r>
            <a:r>
              <a:rPr b="0" lang="es-ES" sz="1800" spc="-1" strike="noStrike" u="sng">
                <a:solidFill>
                  <a:srgbClr val="0563c1"/>
                </a:solidFill>
                <a:uFillTx/>
                <a:latin typeface="Calibri"/>
                <a:hlinkClick r:id="rId4"/>
              </a:rPr>
              <a:t>official page</a:t>
            </a:r>
            <a:r>
              <a:rPr b="0" lang="es-ES" sz="1800" spc="-1" strike="noStrike">
                <a:solidFill>
                  <a:srgbClr val="000000"/>
                </a:solidFill>
                <a:latin typeface="Calibri"/>
              </a:rPr>
              <a:t>.</a:t>
            </a:r>
            <a:endParaRPr b="0" lang="es-ES" sz="1800" spc="-1" strike="noStrike">
              <a:solidFill>
                <a:srgbClr val="000000"/>
              </a:solidFill>
              <a:latin typeface="Calibri"/>
            </a:endParaRPr>
          </a:p>
        </p:txBody>
      </p:sp>
    </p:spTree>
  </p:cSld>
  <p:timing>
    <p:tnLst>
      <p:par>
        <p:cTn id="14" dur="indefinite" restart="never" nodeType="tmRoot">
          <p:childTnLst>
            <p:seq>
              <p:cTn id="15"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CustomShape 1"/>
          <p:cNvSpPr/>
          <p:nvPr/>
        </p:nvSpPr>
        <p:spPr>
          <a:xfrm>
            <a:off x="378000" y="343440"/>
            <a:ext cx="11438280" cy="1843920"/>
          </a:xfrm>
          <a:prstGeom prst="rect">
            <a:avLst/>
          </a:prstGeom>
          <a:solidFill>
            <a:srgbClr val="404040"/>
          </a:solidFill>
          <a:ln w="127080">
            <a:solidFill>
              <a:srgbClr val="404040"/>
            </a:solidFill>
          </a:ln>
        </p:spPr>
        <p:style>
          <a:lnRef idx="2">
            <a:schemeClr val="accent1">
              <a:shade val="50000"/>
            </a:schemeClr>
          </a:lnRef>
          <a:fillRef idx="1">
            <a:schemeClr val="accent1"/>
          </a:fillRef>
          <a:effectRef idx="0">
            <a:schemeClr val="accent1"/>
          </a:effectRef>
          <a:fontRef idx="minor"/>
        </p:style>
      </p:sp>
      <p:sp>
        <p:nvSpPr>
          <p:cNvPr id="147" name="TextShape 2"/>
          <p:cNvSpPr txBox="1"/>
          <p:nvPr/>
        </p:nvSpPr>
        <p:spPr>
          <a:xfrm>
            <a:off x="525960" y="466560"/>
            <a:ext cx="11139480" cy="930240"/>
          </a:xfrm>
          <a:prstGeom prst="rect">
            <a:avLst/>
          </a:prstGeom>
          <a:noFill/>
          <a:ln>
            <a:noFill/>
          </a:ln>
        </p:spPr>
        <p:txBody>
          <a:bodyPr anchor="b">
            <a:normAutofit/>
          </a:bodyPr>
          <a:p>
            <a:pPr algn="ctr">
              <a:lnSpc>
                <a:spcPct val="90000"/>
              </a:lnSpc>
            </a:pPr>
            <a:r>
              <a:rPr b="0" lang="es-ES" sz="5400" spc="-1" strike="noStrike">
                <a:solidFill>
                  <a:srgbClr val="ffffff"/>
                </a:solidFill>
                <a:latin typeface="Calibri Light"/>
              </a:rPr>
              <a:t>Step 1 in CVAT</a:t>
            </a:r>
            <a:endParaRPr b="0" lang="es-ES" sz="5400" spc="-1" strike="noStrike">
              <a:solidFill>
                <a:srgbClr val="000000"/>
              </a:solidFill>
              <a:latin typeface="Calibri"/>
            </a:endParaRPr>
          </a:p>
        </p:txBody>
      </p:sp>
      <p:sp>
        <p:nvSpPr>
          <p:cNvPr id="148" name="TextShape 3"/>
          <p:cNvSpPr txBox="1"/>
          <p:nvPr/>
        </p:nvSpPr>
        <p:spPr>
          <a:xfrm>
            <a:off x="1523880" y="1525680"/>
            <a:ext cx="9143640" cy="419760"/>
          </a:xfrm>
          <a:prstGeom prst="rect">
            <a:avLst/>
          </a:prstGeom>
          <a:noFill/>
          <a:ln>
            <a:noFill/>
          </a:ln>
        </p:spPr>
        <p:txBody>
          <a:bodyPr>
            <a:normAutofit/>
          </a:bodyPr>
          <a:p>
            <a:pPr algn="ctr">
              <a:lnSpc>
                <a:spcPct val="90000"/>
              </a:lnSpc>
              <a:spcBef>
                <a:spcPts val="1001"/>
              </a:spcBef>
            </a:pPr>
            <a:r>
              <a:rPr b="0" lang="es-ES" sz="2000" spc="-1" strike="noStrike">
                <a:solidFill>
                  <a:srgbClr val="ffffff"/>
                </a:solidFill>
                <a:latin typeface="Calibri"/>
              </a:rPr>
              <a:t>Create a project and add the labels you are going to need</a:t>
            </a:r>
            <a:endParaRPr b="0" lang="es-ES" sz="2000" spc="-1" strike="noStrike">
              <a:solidFill>
                <a:srgbClr val="000000"/>
              </a:solidFill>
              <a:latin typeface="Calibri"/>
            </a:endParaRPr>
          </a:p>
        </p:txBody>
      </p:sp>
      <p:sp>
        <p:nvSpPr>
          <p:cNvPr id="149" name="Line 4"/>
          <p:cNvSpPr/>
          <p:nvPr/>
        </p:nvSpPr>
        <p:spPr>
          <a:xfrm>
            <a:off x="2209680" y="1448280"/>
            <a:ext cx="7772400" cy="360"/>
          </a:xfrm>
          <a:prstGeom prst="line">
            <a:avLst/>
          </a:prstGeom>
          <a:ln w="22320">
            <a:solidFill>
              <a:srgbClr val="d9d9d9"/>
            </a:solidFill>
          </a:ln>
        </p:spPr>
        <p:style>
          <a:lnRef idx="1">
            <a:schemeClr val="accent1"/>
          </a:lnRef>
          <a:fillRef idx="0">
            <a:schemeClr val="accent1"/>
          </a:fillRef>
          <a:effectRef idx="0">
            <a:schemeClr val="accent1"/>
          </a:effectRef>
          <a:fontRef idx="minor"/>
        </p:style>
      </p:sp>
      <p:pic>
        <p:nvPicPr>
          <p:cNvPr id="150" name="Imagen 4" descr=""/>
          <p:cNvPicPr/>
          <p:nvPr/>
        </p:nvPicPr>
        <p:blipFill>
          <a:blip r:embed="rId1"/>
          <a:stretch/>
        </p:blipFill>
        <p:spPr>
          <a:xfrm>
            <a:off x="1989360" y="2509920"/>
            <a:ext cx="8157960" cy="3997440"/>
          </a:xfrm>
          <a:prstGeom prst="rect">
            <a:avLst/>
          </a:prstGeom>
          <a:ln>
            <a:noFill/>
          </a:ln>
        </p:spPr>
      </p:pic>
    </p:spTree>
  </p:cSld>
  <p:timing>
    <p:tnLst>
      <p:par>
        <p:cTn id="16" dur="indefinite" restart="never" nodeType="tmRoot">
          <p:childTnLst>
            <p:seq>
              <p:cTn id="17"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54545"/>
        </a:solidFill>
      </p:bgPr>
    </p:bg>
    <p:spTree>
      <p:nvGrpSpPr>
        <p:cNvPr id="1" name=""/>
        <p:cNvGrpSpPr/>
        <p:nvPr/>
      </p:nvGrpSpPr>
      <p:grpSpPr>
        <a:xfrm>
          <a:off x="0" y="0"/>
          <a:ext cx="0" cy="0"/>
          <a:chOff x="0" y="0"/>
          <a:chExt cx="0" cy="0"/>
        </a:xfrm>
      </p:grpSpPr>
      <p:sp>
        <p:nvSpPr>
          <p:cNvPr id="151" name="CustomShape 1"/>
          <p:cNvSpPr/>
          <p:nvPr/>
        </p:nvSpPr>
        <p:spPr>
          <a:xfrm>
            <a:off x="0" y="0"/>
            <a:ext cx="12191760" cy="6857640"/>
          </a:xfrm>
          <a:prstGeom prst="rect">
            <a:avLst/>
          </a:prstGeom>
          <a:solidFill>
            <a:schemeClr val="bg1">
              <a:tint val="95000"/>
              <a:satMod val="170000"/>
            </a:schemeClr>
          </a:solidFill>
          <a:ln>
            <a:noFill/>
          </a:ln>
        </p:spPr>
        <p:style>
          <a:lnRef idx="2">
            <a:schemeClr val="accent1">
              <a:shade val="50000"/>
            </a:schemeClr>
          </a:lnRef>
          <a:fillRef idx="1">
            <a:schemeClr val="accent1"/>
          </a:fillRef>
          <a:effectRef idx="0">
            <a:schemeClr val="accent1"/>
          </a:effectRef>
          <a:fontRef idx="minor"/>
        </p:style>
      </p:sp>
      <p:sp>
        <p:nvSpPr>
          <p:cNvPr id="152" name="TextShape 2"/>
          <p:cNvSpPr txBox="1"/>
          <p:nvPr/>
        </p:nvSpPr>
        <p:spPr>
          <a:xfrm>
            <a:off x="841320" y="695880"/>
            <a:ext cx="3457800" cy="721080"/>
          </a:xfrm>
          <a:prstGeom prst="rect">
            <a:avLst/>
          </a:prstGeom>
          <a:noFill/>
          <a:ln>
            <a:noFill/>
          </a:ln>
        </p:spPr>
        <p:txBody>
          <a:bodyPr anchor="b">
            <a:normAutofit/>
          </a:bodyPr>
          <a:p>
            <a:pPr>
              <a:lnSpc>
                <a:spcPct val="90000"/>
              </a:lnSpc>
            </a:pPr>
            <a:r>
              <a:rPr b="0" lang="es-ES" sz="4400" spc="-1" strike="noStrike">
                <a:solidFill>
                  <a:srgbClr val="ffffff"/>
                </a:solidFill>
                <a:latin typeface="Calibri Light"/>
              </a:rPr>
              <a:t>Step 2 in CVAT</a:t>
            </a:r>
            <a:endParaRPr b="0" lang="es-ES" sz="4400" spc="-1" strike="noStrike">
              <a:solidFill>
                <a:srgbClr val="000000"/>
              </a:solidFill>
              <a:latin typeface="Calibri"/>
            </a:endParaRPr>
          </a:p>
        </p:txBody>
      </p:sp>
      <p:sp>
        <p:nvSpPr>
          <p:cNvPr id="153" name="TextShape 3"/>
          <p:cNvSpPr txBox="1"/>
          <p:nvPr/>
        </p:nvSpPr>
        <p:spPr>
          <a:xfrm>
            <a:off x="841320" y="1737000"/>
            <a:ext cx="3322080" cy="3845520"/>
          </a:xfrm>
          <a:prstGeom prst="rect">
            <a:avLst/>
          </a:prstGeom>
          <a:noFill/>
          <a:ln>
            <a:noFill/>
          </a:ln>
        </p:spPr>
        <p:txBody>
          <a:bodyPr>
            <a:normAutofit/>
          </a:bodyPr>
          <a:p>
            <a:pPr>
              <a:lnSpc>
                <a:spcPct val="90000"/>
              </a:lnSpc>
              <a:spcBef>
                <a:spcPts val="1001"/>
              </a:spcBef>
            </a:pPr>
            <a:r>
              <a:rPr b="0" lang="es-ES" sz="2000" spc="-1" strike="noStrike">
                <a:solidFill>
                  <a:srgbClr val="ffffff"/>
                </a:solidFill>
                <a:latin typeface="Calibri"/>
              </a:rPr>
              <a:t>Create annotation tasks (one per video sequence) within the project -&gt; do this by pressing the “</a:t>
            </a:r>
            <a:r>
              <a:rPr b="1" lang="es-ES" sz="2000" spc="-1" strike="noStrike">
                <a:solidFill>
                  <a:srgbClr val="ffffff"/>
                </a:solidFill>
                <a:latin typeface="Calibri"/>
              </a:rPr>
              <a:t>Create new task</a:t>
            </a:r>
            <a:r>
              <a:rPr b="0" lang="es-ES" sz="2000" spc="-1" strike="noStrike">
                <a:solidFill>
                  <a:srgbClr val="ffffff"/>
                </a:solidFill>
                <a:latin typeface="Calibri"/>
              </a:rPr>
              <a:t>” button on the main page.</a:t>
            </a:r>
            <a:endParaRPr b="0" lang="es-ES" sz="2000" spc="-1" strike="noStrike">
              <a:solidFill>
                <a:srgbClr val="000000"/>
              </a:solidFill>
              <a:latin typeface="Calibri"/>
            </a:endParaRPr>
          </a:p>
          <a:p>
            <a:pPr>
              <a:lnSpc>
                <a:spcPct val="90000"/>
              </a:lnSpc>
              <a:spcBef>
                <a:spcPts val="1001"/>
              </a:spcBef>
            </a:pPr>
            <a:endParaRPr b="0" lang="es-ES" sz="2000" spc="-1" strike="noStrike">
              <a:solidFill>
                <a:srgbClr val="000000"/>
              </a:solidFill>
              <a:latin typeface="Calibri"/>
            </a:endParaRPr>
          </a:p>
          <a:p>
            <a:pPr>
              <a:lnSpc>
                <a:spcPct val="90000"/>
              </a:lnSpc>
              <a:spcBef>
                <a:spcPts val="1001"/>
              </a:spcBef>
            </a:pPr>
            <a:r>
              <a:rPr b="0" lang="es-ES" sz="2000" spc="-1" strike="noStrike">
                <a:solidFill>
                  <a:srgbClr val="ffffff"/>
                </a:solidFill>
                <a:latin typeface="Calibri"/>
              </a:rPr>
              <a:t>When annotating small objects, it is preferable to increase the image quality -&gt; do this by unfolding the “</a:t>
            </a:r>
            <a:r>
              <a:rPr b="1" lang="es-ES" sz="2000" spc="-1" strike="noStrike">
                <a:solidFill>
                  <a:srgbClr val="ffffff"/>
                </a:solidFill>
                <a:latin typeface="Calibri"/>
              </a:rPr>
              <a:t>Advanced configuration</a:t>
            </a:r>
            <a:r>
              <a:rPr b="0" lang="es-ES" sz="2000" spc="-1" strike="noStrike">
                <a:solidFill>
                  <a:srgbClr val="ffffff"/>
                </a:solidFill>
                <a:latin typeface="Calibri"/>
              </a:rPr>
              <a:t>” option and increasing the image quality to 100.</a:t>
            </a:r>
            <a:endParaRPr b="0" lang="es-ES" sz="2000" spc="-1" strike="noStrike">
              <a:solidFill>
                <a:srgbClr val="000000"/>
              </a:solidFill>
              <a:latin typeface="Calibri"/>
            </a:endParaRPr>
          </a:p>
          <a:p>
            <a:pPr>
              <a:lnSpc>
                <a:spcPct val="90000"/>
              </a:lnSpc>
              <a:spcBef>
                <a:spcPts val="1001"/>
              </a:spcBef>
            </a:pPr>
            <a:endParaRPr b="0" lang="es-ES" sz="2000" spc="-1" strike="noStrike">
              <a:solidFill>
                <a:srgbClr val="000000"/>
              </a:solidFill>
              <a:latin typeface="Calibri"/>
            </a:endParaRPr>
          </a:p>
          <a:p>
            <a:pPr>
              <a:lnSpc>
                <a:spcPct val="90000"/>
              </a:lnSpc>
              <a:spcBef>
                <a:spcPts val="1001"/>
              </a:spcBef>
            </a:pPr>
            <a:r>
              <a:rPr b="0" lang="es-ES" sz="2000" spc="-1" strike="noStrike">
                <a:solidFill>
                  <a:srgbClr val="ffffff"/>
                </a:solidFill>
                <a:latin typeface="Calibri"/>
              </a:rPr>
              <a:t>Finally, upload the images and press “</a:t>
            </a:r>
            <a:r>
              <a:rPr b="1" lang="es-ES" sz="2000" spc="-1" strike="noStrike">
                <a:solidFill>
                  <a:srgbClr val="ffffff"/>
                </a:solidFill>
                <a:latin typeface="Calibri"/>
              </a:rPr>
              <a:t>Submit</a:t>
            </a:r>
            <a:r>
              <a:rPr b="0" lang="es-ES" sz="2000" spc="-1" strike="noStrike">
                <a:solidFill>
                  <a:srgbClr val="ffffff"/>
                </a:solidFill>
                <a:latin typeface="Calibri"/>
              </a:rPr>
              <a:t>”. It may take some time for all images to be uploaded to the server.</a:t>
            </a:r>
            <a:endParaRPr b="0" lang="es-ES" sz="2000" spc="-1" strike="noStrike">
              <a:solidFill>
                <a:srgbClr val="000000"/>
              </a:solidFill>
              <a:latin typeface="Calibri"/>
            </a:endParaRPr>
          </a:p>
        </p:txBody>
      </p:sp>
      <p:sp>
        <p:nvSpPr>
          <p:cNvPr id="154" name="Line 4"/>
          <p:cNvSpPr/>
          <p:nvPr/>
        </p:nvSpPr>
        <p:spPr>
          <a:xfrm>
            <a:off x="4763520" y="1417320"/>
            <a:ext cx="360" cy="4023360"/>
          </a:xfrm>
          <a:prstGeom prst="line">
            <a:avLst/>
          </a:prstGeom>
          <a:ln w="15840">
            <a:solidFill>
              <a:schemeClr val="tx1"/>
            </a:solidFill>
          </a:ln>
        </p:spPr>
        <p:style>
          <a:lnRef idx="1">
            <a:schemeClr val="accent1"/>
          </a:lnRef>
          <a:fillRef idx="0">
            <a:schemeClr val="accent1"/>
          </a:fillRef>
          <a:effectRef idx="0">
            <a:schemeClr val="accent1"/>
          </a:effectRef>
          <a:fontRef idx="minor"/>
        </p:style>
      </p:sp>
      <p:pic>
        <p:nvPicPr>
          <p:cNvPr id="155" name="Imagen 4" descr=""/>
          <p:cNvPicPr/>
          <p:nvPr/>
        </p:nvPicPr>
        <p:blipFill>
          <a:blip r:embed="rId1"/>
          <a:stretch/>
        </p:blipFill>
        <p:spPr>
          <a:xfrm>
            <a:off x="5660640" y="464400"/>
            <a:ext cx="5689800" cy="5936040"/>
          </a:xfrm>
          <a:prstGeom prst="rect">
            <a:avLst/>
          </a:prstGeom>
          <a:ln>
            <a:noFill/>
          </a:ln>
        </p:spPr>
      </p:pic>
    </p:spTree>
  </p:cSld>
  <p:timing>
    <p:tnLst>
      <p:par>
        <p:cTn id="18" dur="indefinite" restart="never" nodeType="tmRoot">
          <p:childTnLst>
            <p:seq>
              <p:cTn id="19"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6" name="CustomShape 1"/>
          <p:cNvSpPr/>
          <p:nvPr/>
        </p:nvSpPr>
        <p:spPr>
          <a:xfrm>
            <a:off x="393480" y="352800"/>
            <a:ext cx="11438280" cy="1843920"/>
          </a:xfrm>
          <a:prstGeom prst="rect">
            <a:avLst/>
          </a:prstGeom>
          <a:solidFill>
            <a:schemeClr val="tx1">
              <a:lumMod val="75000"/>
              <a:lumOff val="25000"/>
            </a:schemeClr>
          </a:solidFill>
          <a:ln w="12708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p:style>
      </p:sp>
      <p:sp>
        <p:nvSpPr>
          <p:cNvPr id="157" name="TextShape 2"/>
          <p:cNvSpPr txBox="1"/>
          <p:nvPr/>
        </p:nvSpPr>
        <p:spPr>
          <a:xfrm>
            <a:off x="649440" y="506880"/>
            <a:ext cx="3884760" cy="1526400"/>
          </a:xfrm>
          <a:prstGeom prst="rect">
            <a:avLst/>
          </a:prstGeom>
          <a:noFill/>
          <a:ln>
            <a:noFill/>
          </a:ln>
        </p:spPr>
        <p:txBody>
          <a:bodyPr anchor="ctr">
            <a:normAutofit/>
          </a:bodyPr>
          <a:p>
            <a:pPr algn="r">
              <a:lnSpc>
                <a:spcPct val="90000"/>
              </a:lnSpc>
            </a:pPr>
            <a:r>
              <a:rPr b="0" lang="es-ES" sz="3000" spc="-1" strike="noStrike">
                <a:solidFill>
                  <a:srgbClr val="ffffff"/>
                </a:solidFill>
                <a:latin typeface="Calibri Light"/>
              </a:rPr>
              <a:t>Step 3 in CVAT</a:t>
            </a:r>
            <a:endParaRPr b="0" lang="es-ES" sz="3000" spc="-1" strike="noStrike">
              <a:solidFill>
                <a:srgbClr val="000000"/>
              </a:solidFill>
              <a:latin typeface="Calibri"/>
            </a:endParaRPr>
          </a:p>
        </p:txBody>
      </p:sp>
      <p:sp>
        <p:nvSpPr>
          <p:cNvPr id="158" name="Line 3"/>
          <p:cNvSpPr/>
          <p:nvPr/>
        </p:nvSpPr>
        <p:spPr>
          <a:xfrm flipV="1">
            <a:off x="4739760" y="580680"/>
            <a:ext cx="360" cy="1371600"/>
          </a:xfrm>
          <a:prstGeom prst="line">
            <a:avLst/>
          </a:prstGeom>
          <a:ln w="19080">
            <a:solidFill>
              <a:schemeClr val="bg1">
                <a:alpha val="75000"/>
              </a:schemeClr>
            </a:solidFill>
          </a:ln>
        </p:spPr>
        <p:style>
          <a:lnRef idx="1">
            <a:schemeClr val="accent1"/>
          </a:lnRef>
          <a:fillRef idx="0">
            <a:schemeClr val="accent1"/>
          </a:fillRef>
          <a:effectRef idx="0">
            <a:schemeClr val="accent1"/>
          </a:effectRef>
          <a:fontRef idx="minor"/>
        </p:style>
      </p:sp>
      <p:sp>
        <p:nvSpPr>
          <p:cNvPr id="159" name="TextShape 4"/>
          <p:cNvSpPr txBox="1"/>
          <p:nvPr/>
        </p:nvSpPr>
        <p:spPr>
          <a:xfrm>
            <a:off x="4945320" y="506880"/>
            <a:ext cx="6609600" cy="1526400"/>
          </a:xfrm>
          <a:prstGeom prst="rect">
            <a:avLst/>
          </a:prstGeom>
          <a:noFill/>
          <a:ln>
            <a:noFill/>
          </a:ln>
        </p:spPr>
        <p:txBody>
          <a:bodyPr anchor="ctr">
            <a:normAutofit/>
          </a:bodyPr>
          <a:p>
            <a:pPr marL="228600" indent="-228240">
              <a:lnSpc>
                <a:spcPct val="90000"/>
              </a:lnSpc>
              <a:spcBef>
                <a:spcPts val="1001"/>
              </a:spcBef>
              <a:buClr>
                <a:srgbClr val="ffffff"/>
              </a:buClr>
              <a:buFont typeface="Arial"/>
              <a:buChar char="•"/>
            </a:pPr>
            <a:r>
              <a:rPr b="0" lang="es-ES" sz="2200" spc="-1" strike="noStrike">
                <a:solidFill>
                  <a:srgbClr val="ffffff"/>
                </a:solidFill>
                <a:latin typeface="Calibri"/>
              </a:rPr>
              <a:t>Once uploaded, go back to </a:t>
            </a:r>
            <a:r>
              <a:rPr b="1" lang="es-ES" sz="2200" spc="-1" strike="noStrike">
                <a:solidFill>
                  <a:srgbClr val="ffffff"/>
                </a:solidFill>
                <a:latin typeface="Calibri"/>
              </a:rPr>
              <a:t>Tasks</a:t>
            </a:r>
            <a:r>
              <a:rPr b="0" lang="es-ES" sz="2200" spc="-1" strike="noStrike">
                <a:solidFill>
                  <a:srgbClr val="ffffff"/>
                </a:solidFill>
                <a:latin typeface="Calibri"/>
              </a:rPr>
              <a:t> and open it.</a:t>
            </a:r>
            <a:endParaRPr b="0" lang="es-ES" sz="2200" spc="-1" strike="noStrike">
              <a:solidFill>
                <a:srgbClr val="000000"/>
              </a:solidFill>
              <a:latin typeface="Calibri"/>
            </a:endParaRPr>
          </a:p>
          <a:p>
            <a:pPr marL="228600" indent="-228240">
              <a:lnSpc>
                <a:spcPct val="90000"/>
              </a:lnSpc>
              <a:spcBef>
                <a:spcPts val="1001"/>
              </a:spcBef>
              <a:buClr>
                <a:srgbClr val="ffffff"/>
              </a:buClr>
              <a:buFont typeface="Arial"/>
              <a:buChar char="•"/>
            </a:pPr>
            <a:r>
              <a:rPr b="0" lang="es-ES" sz="2200" spc="-1" strike="noStrike">
                <a:solidFill>
                  <a:srgbClr val="ffffff"/>
                </a:solidFill>
                <a:latin typeface="Calibri"/>
              </a:rPr>
              <a:t>Within the task, open the </a:t>
            </a:r>
            <a:r>
              <a:rPr b="1" lang="es-ES" sz="2200" spc="-1" strike="noStrike">
                <a:solidFill>
                  <a:srgbClr val="ffffff"/>
                </a:solidFill>
                <a:latin typeface="Calibri"/>
              </a:rPr>
              <a:t>Job #xxxx</a:t>
            </a:r>
            <a:endParaRPr b="0" lang="es-ES" sz="2200" spc="-1" strike="noStrike">
              <a:solidFill>
                <a:srgbClr val="000000"/>
              </a:solidFill>
              <a:latin typeface="Calibri"/>
            </a:endParaRPr>
          </a:p>
        </p:txBody>
      </p:sp>
      <p:pic>
        <p:nvPicPr>
          <p:cNvPr id="160" name="Imagen 10" descr=""/>
          <p:cNvPicPr/>
          <p:nvPr/>
        </p:nvPicPr>
        <p:blipFill>
          <a:blip r:embed="rId1"/>
          <a:stretch/>
        </p:blipFill>
        <p:spPr>
          <a:xfrm>
            <a:off x="393480" y="3811680"/>
            <a:ext cx="6184440" cy="1112760"/>
          </a:xfrm>
          <a:prstGeom prst="rect">
            <a:avLst/>
          </a:prstGeom>
          <a:ln>
            <a:noFill/>
          </a:ln>
        </p:spPr>
      </p:pic>
      <p:pic>
        <p:nvPicPr>
          <p:cNvPr id="161" name="Imagen 6" descr=""/>
          <p:cNvPicPr/>
          <p:nvPr/>
        </p:nvPicPr>
        <p:blipFill>
          <a:blip r:embed="rId2"/>
          <a:stretch/>
        </p:blipFill>
        <p:spPr>
          <a:xfrm>
            <a:off x="7014960" y="2527920"/>
            <a:ext cx="4020120" cy="3748680"/>
          </a:xfrm>
          <a:prstGeom prst="rect">
            <a:avLst/>
          </a:prstGeom>
          <a:ln>
            <a:noFill/>
          </a:ln>
        </p:spPr>
      </p:pic>
    </p:spTree>
  </p:cSld>
  <p:timing>
    <p:tnLst>
      <p:par>
        <p:cTn id="20" dur="indefinite" restart="never" nodeType="tmRoot">
          <p:childTnLst>
            <p:seq>
              <p:cTn id="21"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2"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63" name="CustomShape 2"/>
          <p:cNvSpPr/>
          <p:nvPr/>
        </p:nvSpPr>
        <p:spPr>
          <a:xfrm>
            <a:off x="548640" y="347400"/>
            <a:ext cx="11100600" cy="18010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p:style>
      </p:sp>
      <p:sp>
        <p:nvSpPr>
          <p:cNvPr id="164" name="TextShape 3"/>
          <p:cNvSpPr txBox="1"/>
          <p:nvPr/>
        </p:nvSpPr>
        <p:spPr>
          <a:xfrm>
            <a:off x="838080" y="585360"/>
            <a:ext cx="10515240" cy="1325160"/>
          </a:xfrm>
          <a:prstGeom prst="rect">
            <a:avLst/>
          </a:prstGeom>
          <a:noFill/>
          <a:ln>
            <a:noFill/>
          </a:ln>
        </p:spPr>
        <p:txBody>
          <a:bodyPr anchor="ctr">
            <a:normAutofit/>
          </a:bodyPr>
          <a:p>
            <a:pPr>
              <a:lnSpc>
                <a:spcPct val="90000"/>
              </a:lnSpc>
            </a:pPr>
            <a:r>
              <a:rPr b="0" lang="es-ES" sz="4400" spc="-1" strike="noStrike">
                <a:solidFill>
                  <a:srgbClr val="ffffff"/>
                </a:solidFill>
                <a:latin typeface="Calibri Light"/>
              </a:rPr>
              <a:t>Annotation</a:t>
            </a:r>
            <a:endParaRPr b="0" lang="es-ES" sz="4400" spc="-1" strike="noStrike">
              <a:solidFill>
                <a:srgbClr val="000000"/>
              </a:solidFill>
              <a:latin typeface="Calibri"/>
            </a:endParaRPr>
          </a:p>
        </p:txBody>
      </p:sp>
      <p:pic>
        <p:nvPicPr>
          <p:cNvPr id="165" name="Imagen 4" descr=""/>
          <p:cNvPicPr/>
          <p:nvPr/>
        </p:nvPicPr>
        <p:blipFill>
          <a:blip r:embed="rId1"/>
          <a:srcRect l="0" t="8606" r="4" b="16146"/>
          <a:stretch/>
        </p:blipFill>
        <p:spPr>
          <a:xfrm>
            <a:off x="841320" y="2516760"/>
            <a:ext cx="6235920" cy="3659760"/>
          </a:xfrm>
          <a:prstGeom prst="rect">
            <a:avLst/>
          </a:prstGeom>
          <a:ln>
            <a:noFill/>
          </a:ln>
        </p:spPr>
      </p:pic>
      <p:sp>
        <p:nvSpPr>
          <p:cNvPr id="166" name="TextShape 4"/>
          <p:cNvSpPr txBox="1"/>
          <p:nvPr/>
        </p:nvSpPr>
        <p:spPr>
          <a:xfrm>
            <a:off x="7546680" y="2516760"/>
            <a:ext cx="3803400" cy="3659760"/>
          </a:xfrm>
          <a:prstGeom prst="rect">
            <a:avLst/>
          </a:prstGeom>
          <a:noFill/>
          <a:ln>
            <a:noFill/>
          </a:ln>
        </p:spPr>
        <p:txBody>
          <a:bodyPr anchor="ctr">
            <a:normAutofit/>
          </a:bodyPr>
          <a:p>
            <a:pPr marL="228600" indent="-228240" algn="just">
              <a:lnSpc>
                <a:spcPct val="90000"/>
              </a:lnSpc>
              <a:spcBef>
                <a:spcPts val="1001"/>
              </a:spcBef>
              <a:buClr>
                <a:srgbClr val="000000"/>
              </a:buClr>
              <a:buFont typeface="Arial"/>
              <a:buChar char="•"/>
            </a:pPr>
            <a:r>
              <a:rPr b="0" lang="es-ES" sz="1900" spc="-1" strike="noStrike">
                <a:solidFill>
                  <a:srgbClr val="000000"/>
                </a:solidFill>
                <a:latin typeface="Calibri"/>
              </a:rPr>
              <a:t>For creating segmentation masks, select “</a:t>
            </a:r>
            <a:r>
              <a:rPr b="1" lang="es-ES" sz="1900" spc="-1" strike="noStrike">
                <a:solidFill>
                  <a:srgbClr val="000000"/>
                </a:solidFill>
                <a:latin typeface="Calibri"/>
              </a:rPr>
              <a:t>Draw new polygon</a:t>
            </a:r>
            <a:r>
              <a:rPr b="0" lang="es-ES" sz="1900" spc="-1" strike="noStrike">
                <a:solidFill>
                  <a:srgbClr val="000000"/>
                </a:solidFill>
                <a:latin typeface="Calibri"/>
              </a:rPr>
              <a:t>” from the left vertical bar, and choose:</a:t>
            </a:r>
            <a:endParaRPr b="0" lang="es-ES" sz="19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1500" spc="-1" strike="noStrike">
                <a:solidFill>
                  <a:srgbClr val="000000"/>
                </a:solidFill>
                <a:latin typeface="Calibri"/>
              </a:rPr>
              <a:t> “</a:t>
            </a:r>
            <a:r>
              <a:rPr b="1" lang="es-ES" sz="1500" spc="-1" strike="noStrike">
                <a:solidFill>
                  <a:srgbClr val="000000"/>
                </a:solidFill>
                <a:latin typeface="Calibri"/>
              </a:rPr>
              <a:t>Shape</a:t>
            </a:r>
            <a:r>
              <a:rPr b="0" lang="es-ES" sz="1500" spc="-1" strike="noStrike">
                <a:solidFill>
                  <a:srgbClr val="000000"/>
                </a:solidFill>
                <a:latin typeface="Calibri"/>
              </a:rPr>
              <a:t>” for semantic segmentation (identities are not assigned to masks, so the masks need to be redrawn on each frame) </a:t>
            </a:r>
            <a:endParaRPr b="0" lang="es-ES" sz="1500" spc="-1" strike="noStrike">
              <a:solidFill>
                <a:srgbClr val="000000"/>
              </a:solidFill>
              <a:latin typeface="Calibri"/>
            </a:endParaRPr>
          </a:p>
          <a:p>
            <a:pPr lvl="1" marL="685800" indent="-228240" algn="just">
              <a:lnSpc>
                <a:spcPct val="90000"/>
              </a:lnSpc>
              <a:spcBef>
                <a:spcPts val="499"/>
              </a:spcBef>
              <a:buClr>
                <a:srgbClr val="000000"/>
              </a:buClr>
              <a:buFont typeface="Arial"/>
              <a:buChar char="•"/>
            </a:pPr>
            <a:r>
              <a:rPr b="0" lang="es-ES" sz="1500" spc="-1" strike="noStrike">
                <a:solidFill>
                  <a:srgbClr val="000000"/>
                </a:solidFill>
                <a:latin typeface="Calibri"/>
              </a:rPr>
              <a:t>“</a:t>
            </a:r>
            <a:r>
              <a:rPr b="1" lang="es-ES" sz="1500" spc="-1" strike="noStrike">
                <a:solidFill>
                  <a:srgbClr val="000000"/>
                </a:solidFill>
                <a:latin typeface="Calibri"/>
              </a:rPr>
              <a:t>Track</a:t>
            </a:r>
            <a:r>
              <a:rPr b="0" lang="es-ES" sz="1500" spc="-1" strike="noStrike">
                <a:solidFill>
                  <a:srgbClr val="000000"/>
                </a:solidFill>
                <a:latin typeface="Calibri"/>
              </a:rPr>
              <a:t>” for instance segmentation (masks only need to be drawn once for each animal). Finish a track by using the shortcut ‘n’.</a:t>
            </a:r>
            <a:endParaRPr b="0" lang="es-ES" sz="1500" spc="-1" strike="noStrike">
              <a:solidFill>
                <a:srgbClr val="000000"/>
              </a:solidFill>
              <a:latin typeface="Calibri"/>
            </a:endParaRPr>
          </a:p>
          <a:p>
            <a:pPr>
              <a:lnSpc>
                <a:spcPct val="90000"/>
              </a:lnSpc>
              <a:spcBef>
                <a:spcPts val="1001"/>
              </a:spcBef>
            </a:pPr>
            <a:r>
              <a:rPr b="0" lang="es-ES" sz="1900" spc="-1" strike="noStrike">
                <a:solidFill>
                  <a:srgbClr val="000000"/>
                </a:solidFill>
                <a:latin typeface="Calibri"/>
              </a:rPr>
              <a:t> </a:t>
            </a:r>
            <a:endParaRPr b="0" lang="es-ES" sz="1900" spc="-1" strike="noStrike">
              <a:solidFill>
                <a:srgbClr val="000000"/>
              </a:solidFill>
              <a:latin typeface="Calibri"/>
            </a:endParaRPr>
          </a:p>
        </p:txBody>
      </p:sp>
    </p:spTree>
  </p:cSld>
  <p:timing>
    <p:tnLst>
      <p:par>
        <p:cTn id="22" dur="indefinite" restart="never" nodeType="tmRoot">
          <p:childTnLst>
            <p:seq>
              <p:cTn id="23"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2039</TotalTime>
  <Application>LibreOffice/6.0.7.3$Linux_X86_64 LibreOffice_project/00m0$Build-3</Application>
  <Words>1315</Words>
  <Paragraphs>88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2021-12-23T21:03:00Z</dcterms:created>
  <dc:creator>Barbulo Barrios, Diego</dc:creator>
  <dc:description/>
  <dc:language>en-US</dc:language>
  <cp:lastModifiedBy/>
  <dcterms:modified xsi:type="dcterms:W3CDTF">2022-01-02T20:21:41Z</dcterms:modified>
  <cp:revision>3</cp:revision>
  <dc:subject/>
  <dc:title>Annotation Procedure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Panorámica</vt:lpwstr>
  </property>
  <property fmtid="{D5CDD505-2E9C-101B-9397-08002B2CF9AE}" pid="9" name="ScaleCrop">
    <vt:bool>0</vt:bool>
  </property>
  <property fmtid="{D5CDD505-2E9C-101B-9397-08002B2CF9AE}" pid="10" name="ShareDoc">
    <vt:bool>0</vt:bool>
  </property>
  <property fmtid="{D5CDD505-2E9C-101B-9397-08002B2CF9AE}" pid="11" name="Slides">
    <vt:i4>17</vt:i4>
  </property>
</Properties>
</file>